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5" r:id="rId2"/>
    <p:sldId id="263" r:id="rId3"/>
    <p:sldId id="258" r:id="rId4"/>
    <p:sldId id="264" r:id="rId5"/>
    <p:sldId id="282" r:id="rId6"/>
    <p:sldId id="285" r:id="rId7"/>
    <p:sldId id="283" r:id="rId8"/>
    <p:sldId id="284" r:id="rId9"/>
    <p:sldId id="281" r:id="rId10"/>
    <p:sldId id="276" r:id="rId11"/>
    <p:sldId id="27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5153"/>
    <a:srgbClr val="6C6863"/>
    <a:srgbClr val="AB5354"/>
    <a:srgbClr val="000000"/>
    <a:srgbClr val="E6E6E6"/>
    <a:srgbClr val="E2E1E0"/>
    <a:srgbClr val="FCFCF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 autoAdjust="0"/>
    <p:restoredTop sz="89849" autoAdjust="0"/>
  </p:normalViewPr>
  <p:slideViewPr>
    <p:cSldViewPr snapToGrid="0" showGuides="1">
      <p:cViewPr varScale="1">
        <p:scale>
          <a:sx n="62" d="100"/>
          <a:sy n="62" d="100"/>
        </p:scale>
        <p:origin x="1062" y="60"/>
      </p:cViewPr>
      <p:guideLst>
        <p:guide orient="horz" pos="4156"/>
        <p:guide pos="3840"/>
      </p:guideLst>
    </p:cSldViewPr>
  </p:slideViewPr>
  <p:outlineViewPr>
    <p:cViewPr>
      <p:scale>
        <a:sx n="33" d="100"/>
        <a:sy n="33" d="100"/>
      </p:scale>
      <p:origin x="0" y="-7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5838" y="102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notesMaster" Target="notesMasters/notesMaster1.xml" Id="rId13" /><Relationship Type="http://schemas.openxmlformats.org/officeDocument/2006/relationships/tableStyles" Target="tableStyles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theme" Target="theme/theme1.xml" Id="rId17" /><Relationship Type="http://schemas.openxmlformats.org/officeDocument/2006/relationships/slide" Target="slides/slide1.xml" Id="rId2" /><Relationship Type="http://schemas.openxmlformats.org/officeDocument/2006/relationships/viewProps" Target="viewProps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handoutMaster" Target="handoutMasters/handoutMaster1.xml" Id="rId14" /><Relationship Type="http://schemas.openxmlformats.org/officeDocument/2006/relationships/customXml" Target="/customXML/item.xml" Id="imanage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B7CC3AE-D06A-460B-B37E-78FBF26A86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CD23A5-482B-4F42-A887-1D5F6F438A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17931-08B6-44A4-8769-5AB6A4338DFD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2199B5E-AC5E-402A-82A3-F2BE5E387F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6E9B6BD-8A2C-462E-BAB8-2FFE88747B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62A56-558C-426F-85C0-15545B8D1D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983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DAA25-5B26-4DD8-AB0D-7864AECD6605}" type="datetimeFigureOut">
              <a:rPr lang="pt-BR" smtClean="0"/>
              <a:t>16/08/2023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B979A-DFF6-4F72-8632-D8F74A1058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99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979A-DFF6-4F72-8632-D8F74A1058F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6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979A-DFF6-4F72-8632-D8F74A1058F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113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979A-DFF6-4F72-8632-D8F74A1058F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63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979A-DFF6-4F72-8632-D8F74A1058F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684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979A-DFF6-4F72-8632-D8F74A1058F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959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979A-DFF6-4F72-8632-D8F74A1058F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35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0B979A-DFF6-4F72-8632-D8F74A1058F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663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ráfico 367">
            <a:extLst>
              <a:ext uri="{FF2B5EF4-FFF2-40B4-BE49-F238E27FC236}">
                <a16:creationId xmlns:a16="http://schemas.microsoft.com/office/drawing/2014/main" id="{56825ACD-7963-48C1-AC35-C24BD8ED8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9131" y="3105799"/>
            <a:ext cx="7140177" cy="204370"/>
          </a:xfrm>
          <a:prstGeom prst="rect">
            <a:avLst/>
          </a:prstGeom>
        </p:spPr>
      </p:pic>
      <p:grpSp>
        <p:nvGrpSpPr>
          <p:cNvPr id="5" name="Agrupar 27">
            <a:extLst>
              <a:ext uri="{FF2B5EF4-FFF2-40B4-BE49-F238E27FC236}">
                <a16:creationId xmlns:a16="http://schemas.microsoft.com/office/drawing/2014/main" id="{7793190D-3F2D-4AF7-8987-0BB971D9D9E6}"/>
              </a:ext>
            </a:extLst>
          </p:cNvPr>
          <p:cNvGrpSpPr/>
          <p:nvPr userDrawn="1"/>
        </p:nvGrpSpPr>
        <p:grpSpPr>
          <a:xfrm>
            <a:off x="2333077" y="2303814"/>
            <a:ext cx="7580110" cy="313859"/>
            <a:chOff x="2963562" y="3302482"/>
            <a:chExt cx="6217782" cy="257451"/>
          </a:xfrm>
        </p:grpSpPr>
        <p:sp>
          <p:nvSpPr>
            <p:cNvPr id="6" name="Forma Livre: Forma 4">
              <a:extLst>
                <a:ext uri="{FF2B5EF4-FFF2-40B4-BE49-F238E27FC236}">
                  <a16:creationId xmlns:a16="http://schemas.microsoft.com/office/drawing/2014/main" id="{2A9F26C3-783C-4802-BD9B-F8BF0E4E9BFF}"/>
                </a:ext>
              </a:extLst>
            </p:cNvPr>
            <p:cNvSpPr/>
            <p:nvPr/>
          </p:nvSpPr>
          <p:spPr>
            <a:xfrm>
              <a:off x="2963562" y="3306528"/>
              <a:ext cx="147115" cy="220672"/>
            </a:xfrm>
            <a:custGeom>
              <a:avLst/>
              <a:gdLst>
                <a:gd name="connsiteX0" fmla="*/ 139023 w 147114"/>
                <a:gd name="connsiteY0" fmla="*/ 249727 h 220671"/>
                <a:gd name="connsiteX1" fmla="*/ 98567 w 147114"/>
                <a:gd name="connsiteY1" fmla="*/ 251566 h 220671"/>
                <a:gd name="connsiteX2" fmla="*/ 56639 w 147114"/>
                <a:gd name="connsiteY2" fmla="*/ 247153 h 220671"/>
                <a:gd name="connsiteX3" fmla="*/ 0 w 147114"/>
                <a:gd name="connsiteY3" fmla="*/ 127622 h 220671"/>
                <a:gd name="connsiteX4" fmla="*/ 44502 w 147114"/>
                <a:gd name="connsiteY4" fmla="*/ 8091 h 220671"/>
                <a:gd name="connsiteX5" fmla="*/ 98567 w 147114"/>
                <a:gd name="connsiteY5" fmla="*/ 0 h 220671"/>
                <a:gd name="connsiteX6" fmla="*/ 139023 w 147114"/>
                <a:gd name="connsiteY6" fmla="*/ 1839 h 220671"/>
                <a:gd name="connsiteX7" fmla="*/ 152264 w 147114"/>
                <a:gd name="connsiteY7" fmla="*/ 8827 h 220671"/>
                <a:gd name="connsiteX8" fmla="*/ 152264 w 147114"/>
                <a:gd name="connsiteY8" fmla="*/ 21699 h 220671"/>
                <a:gd name="connsiteX9" fmla="*/ 144540 w 147114"/>
                <a:gd name="connsiteY9" fmla="*/ 33836 h 220671"/>
                <a:gd name="connsiteX10" fmla="*/ 126151 w 147114"/>
                <a:gd name="connsiteY10" fmla="*/ 32733 h 220671"/>
                <a:gd name="connsiteX11" fmla="*/ 105187 w 147114"/>
                <a:gd name="connsiteY11" fmla="*/ 31997 h 220671"/>
                <a:gd name="connsiteX12" fmla="*/ 63259 w 147114"/>
                <a:gd name="connsiteY12" fmla="*/ 37882 h 220671"/>
                <a:gd name="connsiteX13" fmla="*/ 36779 w 147114"/>
                <a:gd name="connsiteY13" fmla="*/ 128358 h 220671"/>
                <a:gd name="connsiteX14" fmla="*/ 75764 w 147114"/>
                <a:gd name="connsiteY14" fmla="*/ 218097 h 220671"/>
                <a:gd name="connsiteX15" fmla="*/ 105187 w 147114"/>
                <a:gd name="connsiteY15" fmla="*/ 219936 h 220671"/>
                <a:gd name="connsiteX16" fmla="*/ 126151 w 147114"/>
                <a:gd name="connsiteY16" fmla="*/ 219201 h 220671"/>
                <a:gd name="connsiteX17" fmla="*/ 144540 w 147114"/>
                <a:gd name="connsiteY17" fmla="*/ 218097 h 220671"/>
                <a:gd name="connsiteX18" fmla="*/ 152264 w 147114"/>
                <a:gd name="connsiteY18" fmla="*/ 230234 h 220671"/>
                <a:gd name="connsiteX19" fmla="*/ 152264 w 147114"/>
                <a:gd name="connsiteY19" fmla="*/ 243107 h 220671"/>
                <a:gd name="connsiteX20" fmla="*/ 139023 w 147114"/>
                <a:gd name="connsiteY20" fmla="*/ 249727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114" h="220671">
                  <a:moveTo>
                    <a:pt x="139023" y="249727"/>
                  </a:moveTo>
                  <a:cubicBezTo>
                    <a:pt x="125415" y="250830"/>
                    <a:pt x="111807" y="251566"/>
                    <a:pt x="98567" y="251566"/>
                  </a:cubicBezTo>
                  <a:cubicBezTo>
                    <a:pt x="84591" y="251566"/>
                    <a:pt x="69879" y="250463"/>
                    <a:pt x="56639" y="247153"/>
                  </a:cubicBezTo>
                  <a:cubicBezTo>
                    <a:pt x="3310" y="233544"/>
                    <a:pt x="0" y="172860"/>
                    <a:pt x="0" y="127622"/>
                  </a:cubicBezTo>
                  <a:cubicBezTo>
                    <a:pt x="0" y="87901"/>
                    <a:pt x="1471" y="26848"/>
                    <a:pt x="44502" y="8091"/>
                  </a:cubicBezTo>
                  <a:cubicBezTo>
                    <a:pt x="61053" y="1103"/>
                    <a:pt x="80913" y="0"/>
                    <a:pt x="98567" y="0"/>
                  </a:cubicBezTo>
                  <a:cubicBezTo>
                    <a:pt x="112175" y="0"/>
                    <a:pt x="125783" y="736"/>
                    <a:pt x="139023" y="1839"/>
                  </a:cubicBezTo>
                  <a:cubicBezTo>
                    <a:pt x="143805" y="2207"/>
                    <a:pt x="152264" y="1839"/>
                    <a:pt x="152264" y="8827"/>
                  </a:cubicBezTo>
                  <a:lnTo>
                    <a:pt x="152264" y="21699"/>
                  </a:lnTo>
                  <a:cubicBezTo>
                    <a:pt x="152264" y="28320"/>
                    <a:pt x="152999" y="33836"/>
                    <a:pt x="144540" y="33836"/>
                  </a:cubicBezTo>
                  <a:cubicBezTo>
                    <a:pt x="138288" y="33836"/>
                    <a:pt x="132403" y="33101"/>
                    <a:pt x="126151" y="32733"/>
                  </a:cubicBezTo>
                  <a:cubicBezTo>
                    <a:pt x="119163" y="31997"/>
                    <a:pt x="112175" y="31997"/>
                    <a:pt x="105187" y="31997"/>
                  </a:cubicBezTo>
                  <a:cubicBezTo>
                    <a:pt x="93050" y="31997"/>
                    <a:pt x="73557" y="33101"/>
                    <a:pt x="63259" y="37882"/>
                  </a:cubicBezTo>
                  <a:cubicBezTo>
                    <a:pt x="34940" y="50755"/>
                    <a:pt x="36779" y="102980"/>
                    <a:pt x="36779" y="128358"/>
                  </a:cubicBezTo>
                  <a:cubicBezTo>
                    <a:pt x="36779" y="159987"/>
                    <a:pt x="36043" y="210006"/>
                    <a:pt x="75764" y="218097"/>
                  </a:cubicBezTo>
                  <a:cubicBezTo>
                    <a:pt x="85326" y="219936"/>
                    <a:pt x="95625" y="219936"/>
                    <a:pt x="105187" y="219936"/>
                  </a:cubicBezTo>
                  <a:cubicBezTo>
                    <a:pt x="112175" y="219936"/>
                    <a:pt x="119163" y="219936"/>
                    <a:pt x="126151" y="219201"/>
                  </a:cubicBezTo>
                  <a:cubicBezTo>
                    <a:pt x="132403" y="218833"/>
                    <a:pt x="138288" y="218097"/>
                    <a:pt x="144540" y="218097"/>
                  </a:cubicBezTo>
                  <a:cubicBezTo>
                    <a:pt x="152999" y="218097"/>
                    <a:pt x="152264" y="223614"/>
                    <a:pt x="152264" y="230234"/>
                  </a:cubicBezTo>
                  <a:lnTo>
                    <a:pt x="152264" y="243107"/>
                  </a:lnTo>
                  <a:cubicBezTo>
                    <a:pt x="152264" y="249727"/>
                    <a:pt x="143805" y="249359"/>
                    <a:pt x="139023" y="249727"/>
                  </a:cubicBez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5">
              <a:extLst>
                <a:ext uri="{FF2B5EF4-FFF2-40B4-BE49-F238E27FC236}">
                  <a16:creationId xmlns:a16="http://schemas.microsoft.com/office/drawing/2014/main" id="{01C792B3-32CB-4319-85CC-DBD940FEB7F2}"/>
                </a:ext>
              </a:extLst>
            </p:cNvPr>
            <p:cNvSpPr/>
            <p:nvPr/>
          </p:nvSpPr>
          <p:spPr>
            <a:xfrm>
              <a:off x="3223587" y="3307631"/>
              <a:ext cx="183893" cy="220672"/>
            </a:xfrm>
            <a:custGeom>
              <a:avLst/>
              <a:gdLst>
                <a:gd name="connsiteX0" fmla="*/ 196030 w 183893"/>
                <a:gd name="connsiteY0" fmla="*/ 245681 h 220671"/>
                <a:gd name="connsiteX1" fmla="*/ 176538 w 183893"/>
                <a:gd name="connsiteY1" fmla="*/ 245681 h 220671"/>
                <a:gd name="connsiteX2" fmla="*/ 165136 w 183893"/>
                <a:gd name="connsiteY2" fmla="*/ 236487 h 220671"/>
                <a:gd name="connsiteX3" fmla="*/ 141230 w 183893"/>
                <a:gd name="connsiteY3" fmla="*/ 165872 h 220671"/>
                <a:gd name="connsiteX4" fmla="*/ 59581 w 183893"/>
                <a:gd name="connsiteY4" fmla="*/ 165872 h 220671"/>
                <a:gd name="connsiteX5" fmla="*/ 37514 w 183893"/>
                <a:gd name="connsiteY5" fmla="*/ 233912 h 220671"/>
                <a:gd name="connsiteX6" fmla="*/ 24642 w 183893"/>
                <a:gd name="connsiteY6" fmla="*/ 245681 h 220671"/>
                <a:gd name="connsiteX7" fmla="*/ 7724 w 183893"/>
                <a:gd name="connsiteY7" fmla="*/ 245681 h 220671"/>
                <a:gd name="connsiteX8" fmla="*/ 0 w 183893"/>
                <a:gd name="connsiteY8" fmla="*/ 242739 h 220671"/>
                <a:gd name="connsiteX9" fmla="*/ 2575 w 183893"/>
                <a:gd name="connsiteY9" fmla="*/ 233177 h 220671"/>
                <a:gd name="connsiteX10" fmla="*/ 77235 w 183893"/>
                <a:gd name="connsiteY10" fmla="*/ 12873 h 220671"/>
                <a:gd name="connsiteX11" fmla="*/ 92682 w 183893"/>
                <a:gd name="connsiteY11" fmla="*/ 0 h 220671"/>
                <a:gd name="connsiteX12" fmla="*/ 107761 w 183893"/>
                <a:gd name="connsiteY12" fmla="*/ 0 h 220671"/>
                <a:gd name="connsiteX13" fmla="*/ 123209 w 183893"/>
                <a:gd name="connsiteY13" fmla="*/ 12873 h 220671"/>
                <a:gd name="connsiteX14" fmla="*/ 202650 w 183893"/>
                <a:gd name="connsiteY14" fmla="*/ 240532 h 220671"/>
                <a:gd name="connsiteX15" fmla="*/ 196030 w 183893"/>
                <a:gd name="connsiteY15" fmla="*/ 245681 h 220671"/>
                <a:gd name="connsiteX16" fmla="*/ 100038 w 183893"/>
                <a:gd name="connsiteY16" fmla="*/ 42663 h 220671"/>
                <a:gd name="connsiteX17" fmla="*/ 69512 w 183893"/>
                <a:gd name="connsiteY17" fmla="*/ 136817 h 220671"/>
                <a:gd name="connsiteX18" fmla="*/ 132035 w 183893"/>
                <a:gd name="connsiteY18" fmla="*/ 137184 h 220671"/>
                <a:gd name="connsiteX19" fmla="*/ 100038 w 183893"/>
                <a:gd name="connsiteY19" fmla="*/ 42663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3893" h="220671">
                  <a:moveTo>
                    <a:pt x="196030" y="245681"/>
                  </a:moveTo>
                  <a:lnTo>
                    <a:pt x="176538" y="245681"/>
                  </a:lnTo>
                  <a:cubicBezTo>
                    <a:pt x="169182" y="245681"/>
                    <a:pt x="167343" y="242739"/>
                    <a:pt x="165136" y="236487"/>
                  </a:cubicBezTo>
                  <a:lnTo>
                    <a:pt x="141230" y="165872"/>
                  </a:lnTo>
                  <a:cubicBezTo>
                    <a:pt x="114014" y="166607"/>
                    <a:pt x="86798" y="166607"/>
                    <a:pt x="59581" y="165872"/>
                  </a:cubicBezTo>
                  <a:lnTo>
                    <a:pt x="37514" y="233912"/>
                  </a:lnTo>
                  <a:cubicBezTo>
                    <a:pt x="34940" y="241636"/>
                    <a:pt x="33469" y="245681"/>
                    <a:pt x="24642" y="245681"/>
                  </a:cubicBezTo>
                  <a:lnTo>
                    <a:pt x="7724" y="245681"/>
                  </a:lnTo>
                  <a:cubicBezTo>
                    <a:pt x="5149" y="245681"/>
                    <a:pt x="0" y="246417"/>
                    <a:pt x="0" y="242739"/>
                  </a:cubicBezTo>
                  <a:cubicBezTo>
                    <a:pt x="0" y="240165"/>
                    <a:pt x="1839" y="235383"/>
                    <a:pt x="2575" y="233177"/>
                  </a:cubicBezTo>
                  <a:lnTo>
                    <a:pt x="77235" y="12873"/>
                  </a:lnTo>
                  <a:cubicBezTo>
                    <a:pt x="80545" y="3678"/>
                    <a:pt x="82384" y="0"/>
                    <a:pt x="92682" y="0"/>
                  </a:cubicBezTo>
                  <a:lnTo>
                    <a:pt x="107761" y="0"/>
                  </a:lnTo>
                  <a:cubicBezTo>
                    <a:pt x="118427" y="0"/>
                    <a:pt x="119898" y="3310"/>
                    <a:pt x="123209" y="12873"/>
                  </a:cubicBezTo>
                  <a:cubicBezTo>
                    <a:pt x="129829" y="31262"/>
                    <a:pt x="202650" y="236487"/>
                    <a:pt x="202650" y="240532"/>
                  </a:cubicBezTo>
                  <a:cubicBezTo>
                    <a:pt x="202650" y="244946"/>
                    <a:pt x="199708" y="245681"/>
                    <a:pt x="196030" y="245681"/>
                  </a:cubicBezTo>
                  <a:close/>
                  <a:moveTo>
                    <a:pt x="100038" y="42663"/>
                  </a:moveTo>
                  <a:lnTo>
                    <a:pt x="69512" y="136817"/>
                  </a:lnTo>
                  <a:cubicBezTo>
                    <a:pt x="90476" y="136817"/>
                    <a:pt x="111072" y="136449"/>
                    <a:pt x="132035" y="137184"/>
                  </a:cubicBezTo>
                  <a:lnTo>
                    <a:pt x="100038" y="42663"/>
                  </a:ln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6">
              <a:extLst>
                <a:ext uri="{FF2B5EF4-FFF2-40B4-BE49-F238E27FC236}">
                  <a16:creationId xmlns:a16="http://schemas.microsoft.com/office/drawing/2014/main" id="{CD36C0C4-1201-48EE-BA48-938E0A70ABC0}"/>
                </a:ext>
              </a:extLst>
            </p:cNvPr>
            <p:cNvSpPr/>
            <p:nvPr/>
          </p:nvSpPr>
          <p:spPr>
            <a:xfrm>
              <a:off x="3536556" y="3306119"/>
              <a:ext cx="110336" cy="220672"/>
            </a:xfrm>
            <a:custGeom>
              <a:avLst/>
              <a:gdLst>
                <a:gd name="connsiteX0" fmla="*/ 134995 w 110335"/>
                <a:gd name="connsiteY0" fmla="*/ 224758 h 220671"/>
                <a:gd name="connsiteX1" fmla="*/ 65483 w 110335"/>
                <a:gd name="connsiteY1" fmla="*/ 250504 h 220671"/>
                <a:gd name="connsiteX2" fmla="*/ 12890 w 110335"/>
                <a:gd name="connsiteY2" fmla="*/ 247561 h 220671"/>
                <a:gd name="connsiteX3" fmla="*/ 17 w 110335"/>
                <a:gd name="connsiteY3" fmla="*/ 240573 h 220671"/>
                <a:gd name="connsiteX4" fmla="*/ 17 w 110335"/>
                <a:gd name="connsiteY4" fmla="*/ 227701 h 220671"/>
                <a:gd name="connsiteX5" fmla="*/ 7373 w 110335"/>
                <a:gd name="connsiteY5" fmla="*/ 215564 h 220671"/>
                <a:gd name="connsiteX6" fmla="*/ 35693 w 110335"/>
                <a:gd name="connsiteY6" fmla="*/ 217771 h 220671"/>
                <a:gd name="connsiteX7" fmla="*/ 71000 w 110335"/>
                <a:gd name="connsiteY7" fmla="*/ 218506 h 220671"/>
                <a:gd name="connsiteX8" fmla="*/ 106308 w 110335"/>
                <a:gd name="connsiteY8" fmla="*/ 187244 h 220671"/>
                <a:gd name="connsiteX9" fmla="*/ 89390 w 110335"/>
                <a:gd name="connsiteY9" fmla="*/ 147523 h 220671"/>
                <a:gd name="connsiteX10" fmla="*/ 44152 w 110335"/>
                <a:gd name="connsiteY10" fmla="*/ 127295 h 220671"/>
                <a:gd name="connsiteX11" fmla="*/ 2592 w 110335"/>
                <a:gd name="connsiteY11" fmla="*/ 62197 h 220671"/>
                <a:gd name="connsiteX12" fmla="*/ 16568 w 110335"/>
                <a:gd name="connsiteY12" fmla="*/ 13281 h 220671"/>
                <a:gd name="connsiteX13" fmla="*/ 79827 w 110335"/>
                <a:gd name="connsiteY13" fmla="*/ 41 h 220671"/>
                <a:gd name="connsiteX14" fmla="*/ 123594 w 110335"/>
                <a:gd name="connsiteY14" fmla="*/ 1880 h 220671"/>
                <a:gd name="connsiteX15" fmla="*/ 136466 w 110335"/>
                <a:gd name="connsiteY15" fmla="*/ 8868 h 220671"/>
                <a:gd name="connsiteX16" fmla="*/ 136466 w 110335"/>
                <a:gd name="connsiteY16" fmla="*/ 21740 h 220671"/>
                <a:gd name="connsiteX17" fmla="*/ 129111 w 110335"/>
                <a:gd name="connsiteY17" fmla="*/ 33877 h 220671"/>
                <a:gd name="connsiteX18" fmla="*/ 111457 w 110335"/>
                <a:gd name="connsiteY18" fmla="*/ 32774 h 220671"/>
                <a:gd name="connsiteX19" fmla="*/ 89390 w 110335"/>
                <a:gd name="connsiteY19" fmla="*/ 32038 h 220671"/>
                <a:gd name="connsiteX20" fmla="*/ 63277 w 110335"/>
                <a:gd name="connsiteY20" fmla="*/ 31671 h 220671"/>
                <a:gd name="connsiteX21" fmla="*/ 36796 w 110335"/>
                <a:gd name="connsiteY21" fmla="*/ 65875 h 220671"/>
                <a:gd name="connsiteX22" fmla="*/ 53346 w 110335"/>
                <a:gd name="connsiteY22" fmla="*/ 94562 h 220671"/>
                <a:gd name="connsiteX23" fmla="*/ 83137 w 110335"/>
                <a:gd name="connsiteY23" fmla="*/ 107802 h 220671"/>
                <a:gd name="connsiteX24" fmla="*/ 115135 w 110335"/>
                <a:gd name="connsiteY24" fmla="*/ 123249 h 220671"/>
                <a:gd name="connsiteX25" fmla="*/ 140512 w 110335"/>
                <a:gd name="connsiteY25" fmla="*/ 174372 h 220671"/>
                <a:gd name="connsiteX26" fmla="*/ 134995 w 110335"/>
                <a:gd name="connsiteY26" fmla="*/ 224758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5" h="220671">
                  <a:moveTo>
                    <a:pt x="134995" y="224758"/>
                  </a:moveTo>
                  <a:cubicBezTo>
                    <a:pt x="122490" y="249768"/>
                    <a:pt x="89757" y="250504"/>
                    <a:pt x="65483" y="250504"/>
                  </a:cubicBezTo>
                  <a:cubicBezTo>
                    <a:pt x="47830" y="250504"/>
                    <a:pt x="30544" y="249400"/>
                    <a:pt x="12890" y="247561"/>
                  </a:cubicBezTo>
                  <a:cubicBezTo>
                    <a:pt x="7741" y="247193"/>
                    <a:pt x="17" y="247561"/>
                    <a:pt x="17" y="240573"/>
                  </a:cubicBezTo>
                  <a:lnTo>
                    <a:pt x="17" y="227701"/>
                  </a:lnTo>
                  <a:cubicBezTo>
                    <a:pt x="17" y="221448"/>
                    <a:pt x="-718" y="215564"/>
                    <a:pt x="7373" y="215564"/>
                  </a:cubicBezTo>
                  <a:cubicBezTo>
                    <a:pt x="16936" y="215564"/>
                    <a:pt x="26130" y="217035"/>
                    <a:pt x="35693" y="217771"/>
                  </a:cubicBezTo>
                  <a:cubicBezTo>
                    <a:pt x="47462" y="218506"/>
                    <a:pt x="59599" y="218506"/>
                    <a:pt x="71000" y="218506"/>
                  </a:cubicBezTo>
                  <a:cubicBezTo>
                    <a:pt x="97113" y="218506"/>
                    <a:pt x="106308" y="215932"/>
                    <a:pt x="106308" y="187244"/>
                  </a:cubicBezTo>
                  <a:cubicBezTo>
                    <a:pt x="106308" y="167752"/>
                    <a:pt x="109250" y="155982"/>
                    <a:pt x="89390" y="147523"/>
                  </a:cubicBezTo>
                  <a:cubicBezTo>
                    <a:pt x="74310" y="140903"/>
                    <a:pt x="58863" y="134283"/>
                    <a:pt x="44152" y="127295"/>
                  </a:cubicBezTo>
                  <a:cubicBezTo>
                    <a:pt x="7373" y="110009"/>
                    <a:pt x="2592" y="103389"/>
                    <a:pt x="2592" y="62197"/>
                  </a:cubicBezTo>
                  <a:cubicBezTo>
                    <a:pt x="2592" y="44543"/>
                    <a:pt x="2592" y="26154"/>
                    <a:pt x="16568" y="13281"/>
                  </a:cubicBezTo>
                  <a:cubicBezTo>
                    <a:pt x="32383" y="-1430"/>
                    <a:pt x="59599" y="41"/>
                    <a:pt x="79827" y="41"/>
                  </a:cubicBezTo>
                  <a:cubicBezTo>
                    <a:pt x="94539" y="41"/>
                    <a:pt x="109250" y="776"/>
                    <a:pt x="123594" y="1880"/>
                  </a:cubicBezTo>
                  <a:cubicBezTo>
                    <a:pt x="128743" y="2248"/>
                    <a:pt x="136466" y="1880"/>
                    <a:pt x="136466" y="8868"/>
                  </a:cubicBezTo>
                  <a:lnTo>
                    <a:pt x="136466" y="21740"/>
                  </a:lnTo>
                  <a:cubicBezTo>
                    <a:pt x="136466" y="27993"/>
                    <a:pt x="137202" y="33877"/>
                    <a:pt x="129111" y="33877"/>
                  </a:cubicBezTo>
                  <a:cubicBezTo>
                    <a:pt x="123226" y="33877"/>
                    <a:pt x="117341" y="33142"/>
                    <a:pt x="111457" y="32774"/>
                  </a:cubicBezTo>
                  <a:cubicBezTo>
                    <a:pt x="104101" y="32038"/>
                    <a:pt x="96745" y="32038"/>
                    <a:pt x="89390" y="32038"/>
                  </a:cubicBezTo>
                  <a:cubicBezTo>
                    <a:pt x="80563" y="32038"/>
                    <a:pt x="72104" y="31671"/>
                    <a:pt x="63277" y="31671"/>
                  </a:cubicBezTo>
                  <a:cubicBezTo>
                    <a:pt x="36428" y="31671"/>
                    <a:pt x="36796" y="43807"/>
                    <a:pt x="36796" y="65875"/>
                  </a:cubicBezTo>
                  <a:cubicBezTo>
                    <a:pt x="36796" y="82793"/>
                    <a:pt x="37532" y="87206"/>
                    <a:pt x="53346" y="94562"/>
                  </a:cubicBezTo>
                  <a:cubicBezTo>
                    <a:pt x="63277" y="99343"/>
                    <a:pt x="73575" y="103389"/>
                    <a:pt x="83137" y="107802"/>
                  </a:cubicBezTo>
                  <a:cubicBezTo>
                    <a:pt x="94171" y="112584"/>
                    <a:pt x="105204" y="117365"/>
                    <a:pt x="115135" y="123249"/>
                  </a:cubicBezTo>
                  <a:cubicBezTo>
                    <a:pt x="137570" y="136122"/>
                    <a:pt x="140512" y="149730"/>
                    <a:pt x="140512" y="174372"/>
                  </a:cubicBezTo>
                  <a:cubicBezTo>
                    <a:pt x="141247" y="188715"/>
                    <a:pt x="141247" y="212254"/>
                    <a:pt x="134995" y="224758"/>
                  </a:cubicBez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7">
              <a:extLst>
                <a:ext uri="{FF2B5EF4-FFF2-40B4-BE49-F238E27FC236}">
                  <a16:creationId xmlns:a16="http://schemas.microsoft.com/office/drawing/2014/main" id="{6E8690CF-A86E-4F61-B1AB-CD8A27AADA40}"/>
                </a:ext>
              </a:extLst>
            </p:cNvPr>
            <p:cNvSpPr/>
            <p:nvPr/>
          </p:nvSpPr>
          <p:spPr>
            <a:xfrm>
              <a:off x="3777106" y="3309102"/>
              <a:ext cx="147115" cy="220672"/>
            </a:xfrm>
            <a:custGeom>
              <a:avLst/>
              <a:gdLst>
                <a:gd name="connsiteX0" fmla="*/ 165136 w 147114"/>
                <a:gd name="connsiteY0" fmla="*/ 31262 h 220671"/>
                <a:gd name="connsiteX1" fmla="*/ 105187 w 147114"/>
                <a:gd name="connsiteY1" fmla="*/ 30526 h 220671"/>
                <a:gd name="connsiteX2" fmla="*/ 105187 w 147114"/>
                <a:gd name="connsiteY2" fmla="*/ 233544 h 220671"/>
                <a:gd name="connsiteX3" fmla="*/ 95992 w 147114"/>
                <a:gd name="connsiteY3" fmla="*/ 244210 h 220671"/>
                <a:gd name="connsiteX4" fmla="*/ 80545 w 147114"/>
                <a:gd name="connsiteY4" fmla="*/ 244210 h 220671"/>
                <a:gd name="connsiteX5" fmla="*/ 69144 w 147114"/>
                <a:gd name="connsiteY5" fmla="*/ 233544 h 220671"/>
                <a:gd name="connsiteX6" fmla="*/ 69144 w 147114"/>
                <a:gd name="connsiteY6" fmla="*/ 30526 h 220671"/>
                <a:gd name="connsiteX7" fmla="*/ 9195 w 147114"/>
                <a:gd name="connsiteY7" fmla="*/ 31262 h 220671"/>
                <a:gd name="connsiteX8" fmla="*/ 0 w 147114"/>
                <a:gd name="connsiteY8" fmla="*/ 19493 h 220671"/>
                <a:gd name="connsiteX9" fmla="*/ 0 w 147114"/>
                <a:gd name="connsiteY9" fmla="*/ 9562 h 220671"/>
                <a:gd name="connsiteX10" fmla="*/ 9195 w 147114"/>
                <a:gd name="connsiteY10" fmla="*/ 0 h 220671"/>
                <a:gd name="connsiteX11" fmla="*/ 164768 w 147114"/>
                <a:gd name="connsiteY11" fmla="*/ 0 h 220671"/>
                <a:gd name="connsiteX12" fmla="*/ 173963 w 147114"/>
                <a:gd name="connsiteY12" fmla="*/ 19861 h 220671"/>
                <a:gd name="connsiteX13" fmla="*/ 165136 w 147114"/>
                <a:gd name="connsiteY13" fmla="*/ 31262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114" h="220671">
                  <a:moveTo>
                    <a:pt x="165136" y="31262"/>
                  </a:moveTo>
                  <a:cubicBezTo>
                    <a:pt x="144908" y="31262"/>
                    <a:pt x="125415" y="30894"/>
                    <a:pt x="105187" y="30526"/>
                  </a:cubicBezTo>
                  <a:lnTo>
                    <a:pt x="105187" y="233544"/>
                  </a:lnTo>
                  <a:cubicBezTo>
                    <a:pt x="105187" y="240900"/>
                    <a:pt x="103716" y="244210"/>
                    <a:pt x="95992" y="244210"/>
                  </a:cubicBezTo>
                  <a:lnTo>
                    <a:pt x="80545" y="244210"/>
                  </a:lnTo>
                  <a:cubicBezTo>
                    <a:pt x="71351" y="244210"/>
                    <a:pt x="69144" y="243107"/>
                    <a:pt x="69144" y="233544"/>
                  </a:cubicBezTo>
                  <a:lnTo>
                    <a:pt x="69144" y="30526"/>
                  </a:lnTo>
                  <a:cubicBezTo>
                    <a:pt x="48916" y="30894"/>
                    <a:pt x="29423" y="31262"/>
                    <a:pt x="9195" y="31262"/>
                  </a:cubicBezTo>
                  <a:cubicBezTo>
                    <a:pt x="368" y="31262"/>
                    <a:pt x="0" y="27216"/>
                    <a:pt x="0" y="19493"/>
                  </a:cubicBezTo>
                  <a:lnTo>
                    <a:pt x="0" y="9562"/>
                  </a:lnTo>
                  <a:cubicBezTo>
                    <a:pt x="0" y="2207"/>
                    <a:pt x="2207" y="0"/>
                    <a:pt x="9195" y="0"/>
                  </a:cubicBezTo>
                  <a:lnTo>
                    <a:pt x="164768" y="0"/>
                  </a:lnTo>
                  <a:cubicBezTo>
                    <a:pt x="176905" y="0"/>
                    <a:pt x="173963" y="10666"/>
                    <a:pt x="173963" y="19861"/>
                  </a:cubicBezTo>
                  <a:cubicBezTo>
                    <a:pt x="174331" y="27216"/>
                    <a:pt x="173963" y="31262"/>
                    <a:pt x="165136" y="31262"/>
                  </a:cubicBez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8">
              <a:extLst>
                <a:ext uri="{FF2B5EF4-FFF2-40B4-BE49-F238E27FC236}">
                  <a16:creationId xmlns:a16="http://schemas.microsoft.com/office/drawing/2014/main" id="{46425F8B-DDDB-49F7-A475-865EE118C42F}"/>
                </a:ext>
              </a:extLst>
            </p:cNvPr>
            <p:cNvSpPr/>
            <p:nvPr/>
          </p:nvSpPr>
          <p:spPr>
            <a:xfrm>
              <a:off x="4080530" y="3309049"/>
              <a:ext cx="147115" cy="220672"/>
            </a:xfrm>
            <a:custGeom>
              <a:avLst/>
              <a:gdLst>
                <a:gd name="connsiteX0" fmla="*/ 159619 w 147114"/>
                <a:gd name="connsiteY0" fmla="*/ 244263 h 220671"/>
                <a:gd name="connsiteX1" fmla="*/ 137920 w 147114"/>
                <a:gd name="connsiteY1" fmla="*/ 244263 h 220671"/>
                <a:gd name="connsiteX2" fmla="*/ 120634 w 147114"/>
                <a:gd name="connsiteY2" fmla="*/ 236172 h 220671"/>
                <a:gd name="connsiteX3" fmla="*/ 57007 w 147114"/>
                <a:gd name="connsiteY3" fmla="*/ 150478 h 220671"/>
                <a:gd name="connsiteX4" fmla="*/ 36043 w 147114"/>
                <a:gd name="connsiteY4" fmla="*/ 150478 h 220671"/>
                <a:gd name="connsiteX5" fmla="*/ 36043 w 147114"/>
                <a:gd name="connsiteY5" fmla="*/ 233597 h 220671"/>
                <a:gd name="connsiteX6" fmla="*/ 26848 w 147114"/>
                <a:gd name="connsiteY6" fmla="*/ 244263 h 220671"/>
                <a:gd name="connsiteX7" fmla="*/ 11401 w 147114"/>
                <a:gd name="connsiteY7" fmla="*/ 244263 h 220671"/>
                <a:gd name="connsiteX8" fmla="*/ 0 w 147114"/>
                <a:gd name="connsiteY8" fmla="*/ 233597 h 220671"/>
                <a:gd name="connsiteX9" fmla="*/ 0 w 147114"/>
                <a:gd name="connsiteY9" fmla="*/ 9615 h 220671"/>
                <a:gd name="connsiteX10" fmla="*/ 11401 w 147114"/>
                <a:gd name="connsiteY10" fmla="*/ 53 h 220671"/>
                <a:gd name="connsiteX11" fmla="*/ 78339 w 147114"/>
                <a:gd name="connsiteY11" fmla="*/ 53 h 220671"/>
                <a:gd name="connsiteX12" fmla="*/ 136081 w 147114"/>
                <a:gd name="connsiteY12" fmla="*/ 16235 h 220671"/>
                <a:gd name="connsiteX13" fmla="*/ 153367 w 147114"/>
                <a:gd name="connsiteY13" fmla="*/ 83908 h 220671"/>
                <a:gd name="connsiteX14" fmla="*/ 99302 w 147114"/>
                <a:gd name="connsiteY14" fmla="*/ 150478 h 220671"/>
                <a:gd name="connsiteX15" fmla="*/ 162194 w 147114"/>
                <a:gd name="connsiteY15" fmla="*/ 231391 h 220671"/>
                <a:gd name="connsiteX16" fmla="*/ 165872 w 147114"/>
                <a:gd name="connsiteY16" fmla="*/ 239850 h 220671"/>
                <a:gd name="connsiteX17" fmla="*/ 159619 w 147114"/>
                <a:gd name="connsiteY17" fmla="*/ 244263 h 220671"/>
                <a:gd name="connsiteX18" fmla="*/ 105187 w 147114"/>
                <a:gd name="connsiteY18" fmla="*/ 34625 h 220671"/>
                <a:gd name="connsiteX19" fmla="*/ 77235 w 147114"/>
                <a:gd name="connsiteY19" fmla="*/ 30947 h 220671"/>
                <a:gd name="connsiteX20" fmla="*/ 36411 w 147114"/>
                <a:gd name="connsiteY20" fmla="*/ 31682 h 220671"/>
                <a:gd name="connsiteX21" fmla="*/ 36411 w 147114"/>
                <a:gd name="connsiteY21" fmla="*/ 119583 h 220671"/>
                <a:gd name="connsiteX22" fmla="*/ 83855 w 147114"/>
                <a:gd name="connsiteY22" fmla="*/ 119583 h 220671"/>
                <a:gd name="connsiteX23" fmla="*/ 118059 w 147114"/>
                <a:gd name="connsiteY23" fmla="*/ 80966 h 220671"/>
                <a:gd name="connsiteX24" fmla="*/ 105187 w 147114"/>
                <a:gd name="connsiteY24" fmla="*/ 34625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7114" h="220671">
                  <a:moveTo>
                    <a:pt x="159619" y="244263"/>
                  </a:moveTo>
                  <a:lnTo>
                    <a:pt x="137920" y="244263"/>
                  </a:lnTo>
                  <a:cubicBezTo>
                    <a:pt x="129461" y="244263"/>
                    <a:pt x="125783" y="243160"/>
                    <a:pt x="120634" y="236172"/>
                  </a:cubicBezTo>
                  <a:lnTo>
                    <a:pt x="57007" y="150478"/>
                  </a:lnTo>
                  <a:lnTo>
                    <a:pt x="36043" y="150478"/>
                  </a:lnTo>
                  <a:lnTo>
                    <a:pt x="36043" y="233597"/>
                  </a:lnTo>
                  <a:cubicBezTo>
                    <a:pt x="36043" y="240953"/>
                    <a:pt x="34572" y="244263"/>
                    <a:pt x="26848" y="244263"/>
                  </a:cubicBezTo>
                  <a:lnTo>
                    <a:pt x="11401" y="244263"/>
                  </a:lnTo>
                  <a:cubicBezTo>
                    <a:pt x="2574" y="244263"/>
                    <a:pt x="0" y="242792"/>
                    <a:pt x="0" y="233597"/>
                  </a:cubicBezTo>
                  <a:lnTo>
                    <a:pt x="0" y="9615"/>
                  </a:lnTo>
                  <a:cubicBezTo>
                    <a:pt x="0" y="788"/>
                    <a:pt x="3678" y="53"/>
                    <a:pt x="11401" y="53"/>
                  </a:cubicBezTo>
                  <a:lnTo>
                    <a:pt x="78339" y="53"/>
                  </a:lnTo>
                  <a:cubicBezTo>
                    <a:pt x="101509" y="53"/>
                    <a:pt x="119531" y="-1786"/>
                    <a:pt x="136081" y="16235"/>
                  </a:cubicBezTo>
                  <a:cubicBezTo>
                    <a:pt x="151160" y="32786"/>
                    <a:pt x="153367" y="62577"/>
                    <a:pt x="153367" y="83908"/>
                  </a:cubicBezTo>
                  <a:cubicBezTo>
                    <a:pt x="153367" y="122158"/>
                    <a:pt x="140494" y="149006"/>
                    <a:pt x="99302" y="150478"/>
                  </a:cubicBezTo>
                  <a:lnTo>
                    <a:pt x="162194" y="231391"/>
                  </a:lnTo>
                  <a:cubicBezTo>
                    <a:pt x="164033" y="233597"/>
                    <a:pt x="165872" y="236907"/>
                    <a:pt x="165872" y="239850"/>
                  </a:cubicBezTo>
                  <a:cubicBezTo>
                    <a:pt x="166240" y="243160"/>
                    <a:pt x="162929" y="244263"/>
                    <a:pt x="159619" y="244263"/>
                  </a:cubicBezTo>
                  <a:close/>
                  <a:moveTo>
                    <a:pt x="105187" y="34625"/>
                  </a:moveTo>
                  <a:cubicBezTo>
                    <a:pt x="98567" y="31315"/>
                    <a:pt x="84959" y="30947"/>
                    <a:pt x="77235" y="30947"/>
                  </a:cubicBezTo>
                  <a:cubicBezTo>
                    <a:pt x="63627" y="30947"/>
                    <a:pt x="49651" y="31315"/>
                    <a:pt x="36411" y="31682"/>
                  </a:cubicBezTo>
                  <a:lnTo>
                    <a:pt x="36411" y="119583"/>
                  </a:lnTo>
                  <a:lnTo>
                    <a:pt x="83855" y="119583"/>
                  </a:lnTo>
                  <a:cubicBezTo>
                    <a:pt x="114014" y="119583"/>
                    <a:pt x="118059" y="108182"/>
                    <a:pt x="118059" y="80966"/>
                  </a:cubicBezTo>
                  <a:cubicBezTo>
                    <a:pt x="118427" y="68461"/>
                    <a:pt x="118427" y="41613"/>
                    <a:pt x="105187" y="34625"/>
                  </a:cubicBez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9">
              <a:extLst>
                <a:ext uri="{FF2B5EF4-FFF2-40B4-BE49-F238E27FC236}">
                  <a16:creationId xmlns:a16="http://schemas.microsoft.com/office/drawing/2014/main" id="{ECABCB93-F6FE-4C4A-8A35-F02BE09D57A5}"/>
                </a:ext>
              </a:extLst>
            </p:cNvPr>
            <p:cNvSpPr/>
            <p:nvPr/>
          </p:nvSpPr>
          <p:spPr>
            <a:xfrm>
              <a:off x="4361886" y="3302482"/>
              <a:ext cx="183893" cy="257451"/>
            </a:xfrm>
            <a:custGeom>
              <a:avLst/>
              <a:gdLst>
                <a:gd name="connsiteX0" fmla="*/ 171021 w 183893"/>
                <a:gd name="connsiteY0" fmla="*/ 225821 h 257450"/>
                <a:gd name="connsiteX1" fmla="*/ 97464 w 183893"/>
                <a:gd name="connsiteY1" fmla="*/ 258554 h 257450"/>
                <a:gd name="connsiteX2" fmla="*/ 23906 w 183893"/>
                <a:gd name="connsiteY2" fmla="*/ 225821 h 257450"/>
                <a:gd name="connsiteX3" fmla="*/ 0 w 183893"/>
                <a:gd name="connsiteY3" fmla="*/ 129093 h 257450"/>
                <a:gd name="connsiteX4" fmla="*/ 23906 w 183893"/>
                <a:gd name="connsiteY4" fmla="*/ 31997 h 257450"/>
                <a:gd name="connsiteX5" fmla="*/ 97464 w 183893"/>
                <a:gd name="connsiteY5" fmla="*/ 0 h 257450"/>
                <a:gd name="connsiteX6" fmla="*/ 171021 w 183893"/>
                <a:gd name="connsiteY6" fmla="*/ 31997 h 257450"/>
                <a:gd name="connsiteX7" fmla="*/ 194927 w 183893"/>
                <a:gd name="connsiteY7" fmla="*/ 129093 h 257450"/>
                <a:gd name="connsiteX8" fmla="*/ 171021 w 183893"/>
                <a:gd name="connsiteY8" fmla="*/ 225821 h 257450"/>
                <a:gd name="connsiteX9" fmla="*/ 148586 w 183893"/>
                <a:gd name="connsiteY9" fmla="*/ 59949 h 257450"/>
                <a:gd name="connsiteX10" fmla="*/ 97831 w 183893"/>
                <a:gd name="connsiteY10" fmla="*/ 31262 h 257450"/>
                <a:gd name="connsiteX11" fmla="*/ 47077 w 183893"/>
                <a:gd name="connsiteY11" fmla="*/ 59949 h 257450"/>
                <a:gd name="connsiteX12" fmla="*/ 38250 w 183893"/>
                <a:gd name="connsiteY12" fmla="*/ 129093 h 257450"/>
                <a:gd name="connsiteX13" fmla="*/ 47077 w 183893"/>
                <a:gd name="connsiteY13" fmla="*/ 197869 h 257450"/>
                <a:gd name="connsiteX14" fmla="*/ 97831 w 183893"/>
                <a:gd name="connsiteY14" fmla="*/ 226556 h 257450"/>
                <a:gd name="connsiteX15" fmla="*/ 148586 w 183893"/>
                <a:gd name="connsiteY15" fmla="*/ 197869 h 257450"/>
                <a:gd name="connsiteX16" fmla="*/ 157413 w 183893"/>
                <a:gd name="connsiteY16" fmla="*/ 129093 h 257450"/>
                <a:gd name="connsiteX17" fmla="*/ 148586 w 183893"/>
                <a:gd name="connsiteY17" fmla="*/ 59949 h 25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3893" h="257450">
                  <a:moveTo>
                    <a:pt x="171021" y="225821"/>
                  </a:moveTo>
                  <a:cubicBezTo>
                    <a:pt x="152264" y="250830"/>
                    <a:pt x="127990" y="258554"/>
                    <a:pt x="97464" y="258554"/>
                  </a:cubicBezTo>
                  <a:cubicBezTo>
                    <a:pt x="66937" y="258554"/>
                    <a:pt x="42663" y="250830"/>
                    <a:pt x="23906" y="225821"/>
                  </a:cubicBezTo>
                  <a:cubicBezTo>
                    <a:pt x="2942" y="197869"/>
                    <a:pt x="0" y="162562"/>
                    <a:pt x="0" y="129093"/>
                  </a:cubicBezTo>
                  <a:cubicBezTo>
                    <a:pt x="0" y="95624"/>
                    <a:pt x="2942" y="59581"/>
                    <a:pt x="23906" y="31997"/>
                  </a:cubicBezTo>
                  <a:cubicBezTo>
                    <a:pt x="43031" y="6620"/>
                    <a:pt x="66937" y="0"/>
                    <a:pt x="97464" y="0"/>
                  </a:cubicBezTo>
                  <a:cubicBezTo>
                    <a:pt x="127622" y="0"/>
                    <a:pt x="151896" y="6988"/>
                    <a:pt x="171021" y="31997"/>
                  </a:cubicBezTo>
                  <a:cubicBezTo>
                    <a:pt x="191985" y="59949"/>
                    <a:pt x="194927" y="95624"/>
                    <a:pt x="194927" y="129093"/>
                  </a:cubicBezTo>
                  <a:cubicBezTo>
                    <a:pt x="194927" y="162562"/>
                    <a:pt x="191985" y="198237"/>
                    <a:pt x="171021" y="225821"/>
                  </a:cubicBezTo>
                  <a:close/>
                  <a:moveTo>
                    <a:pt x="148586" y="59949"/>
                  </a:moveTo>
                  <a:cubicBezTo>
                    <a:pt x="139023" y="38618"/>
                    <a:pt x="119531" y="31262"/>
                    <a:pt x="97831" y="31262"/>
                  </a:cubicBezTo>
                  <a:cubicBezTo>
                    <a:pt x="75764" y="31262"/>
                    <a:pt x="56639" y="38618"/>
                    <a:pt x="47077" y="59949"/>
                  </a:cubicBezTo>
                  <a:cubicBezTo>
                    <a:pt x="39353" y="77235"/>
                    <a:pt x="38250" y="109968"/>
                    <a:pt x="38250" y="129093"/>
                  </a:cubicBezTo>
                  <a:cubicBezTo>
                    <a:pt x="38250" y="148218"/>
                    <a:pt x="39353" y="180583"/>
                    <a:pt x="47077" y="197869"/>
                  </a:cubicBezTo>
                  <a:cubicBezTo>
                    <a:pt x="56639" y="219201"/>
                    <a:pt x="75764" y="226556"/>
                    <a:pt x="97831" y="226556"/>
                  </a:cubicBezTo>
                  <a:cubicBezTo>
                    <a:pt x="120266" y="226556"/>
                    <a:pt x="139023" y="219201"/>
                    <a:pt x="148586" y="197869"/>
                  </a:cubicBezTo>
                  <a:cubicBezTo>
                    <a:pt x="156309" y="180583"/>
                    <a:pt x="157413" y="148218"/>
                    <a:pt x="157413" y="129093"/>
                  </a:cubicBezTo>
                  <a:cubicBezTo>
                    <a:pt x="157413" y="109968"/>
                    <a:pt x="156309" y="77235"/>
                    <a:pt x="148586" y="59949"/>
                  </a:cubicBez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0">
              <a:extLst>
                <a:ext uri="{FF2B5EF4-FFF2-40B4-BE49-F238E27FC236}">
                  <a16:creationId xmlns:a16="http://schemas.microsoft.com/office/drawing/2014/main" id="{AC677A4D-E9D9-48D8-86E4-722B69CCA00B}"/>
                </a:ext>
              </a:extLst>
            </p:cNvPr>
            <p:cNvSpPr/>
            <p:nvPr/>
          </p:nvSpPr>
          <p:spPr>
            <a:xfrm>
              <a:off x="4851410" y="3308922"/>
              <a:ext cx="147115" cy="220672"/>
            </a:xfrm>
            <a:custGeom>
              <a:avLst/>
              <a:gdLst>
                <a:gd name="connsiteX0" fmla="*/ 137552 w 147114"/>
                <a:gd name="connsiteY0" fmla="*/ 226736 h 220671"/>
                <a:gd name="connsiteX1" fmla="*/ 80913 w 147114"/>
                <a:gd name="connsiteY1" fmla="*/ 244390 h 220671"/>
                <a:gd name="connsiteX2" fmla="*/ 11401 w 147114"/>
                <a:gd name="connsiteY2" fmla="*/ 244390 h 220671"/>
                <a:gd name="connsiteX3" fmla="*/ 0 w 147114"/>
                <a:gd name="connsiteY3" fmla="*/ 233724 h 220671"/>
                <a:gd name="connsiteX4" fmla="*/ 0 w 147114"/>
                <a:gd name="connsiteY4" fmla="*/ 9742 h 220671"/>
                <a:gd name="connsiteX5" fmla="*/ 11401 w 147114"/>
                <a:gd name="connsiteY5" fmla="*/ 180 h 220671"/>
                <a:gd name="connsiteX6" fmla="*/ 58478 w 147114"/>
                <a:gd name="connsiteY6" fmla="*/ 180 h 220671"/>
                <a:gd name="connsiteX7" fmla="*/ 116221 w 147114"/>
                <a:gd name="connsiteY7" fmla="*/ 6432 h 220671"/>
                <a:gd name="connsiteX8" fmla="*/ 140494 w 147114"/>
                <a:gd name="connsiteY8" fmla="*/ 60497 h 220671"/>
                <a:gd name="connsiteX9" fmla="*/ 114014 w 147114"/>
                <a:gd name="connsiteY9" fmla="*/ 113458 h 220671"/>
                <a:gd name="connsiteX10" fmla="*/ 152631 w 147114"/>
                <a:gd name="connsiteY10" fmla="*/ 174143 h 220671"/>
                <a:gd name="connsiteX11" fmla="*/ 137552 w 147114"/>
                <a:gd name="connsiteY11" fmla="*/ 226736 h 220671"/>
                <a:gd name="connsiteX12" fmla="*/ 102980 w 147114"/>
                <a:gd name="connsiteY12" fmla="*/ 41372 h 220671"/>
                <a:gd name="connsiteX13" fmla="*/ 69880 w 147114"/>
                <a:gd name="connsiteY13" fmla="*/ 29603 h 220671"/>
                <a:gd name="connsiteX14" fmla="*/ 36411 w 147114"/>
                <a:gd name="connsiteY14" fmla="*/ 30338 h 220671"/>
                <a:gd name="connsiteX15" fmla="*/ 36411 w 147114"/>
                <a:gd name="connsiteY15" fmla="*/ 110148 h 220671"/>
                <a:gd name="connsiteX16" fmla="*/ 62156 w 147114"/>
                <a:gd name="connsiteY16" fmla="*/ 110148 h 220671"/>
                <a:gd name="connsiteX17" fmla="*/ 107394 w 147114"/>
                <a:gd name="connsiteY17" fmla="*/ 64910 h 220671"/>
                <a:gd name="connsiteX18" fmla="*/ 102980 w 147114"/>
                <a:gd name="connsiteY18" fmla="*/ 41372 h 220671"/>
                <a:gd name="connsiteX19" fmla="*/ 98935 w 147114"/>
                <a:gd name="connsiteY19" fmla="*/ 140306 h 220671"/>
                <a:gd name="connsiteX20" fmla="*/ 63995 w 147114"/>
                <a:gd name="connsiteY20" fmla="*/ 137364 h 220671"/>
                <a:gd name="connsiteX21" fmla="*/ 36043 w 147114"/>
                <a:gd name="connsiteY21" fmla="*/ 137364 h 220671"/>
                <a:gd name="connsiteX22" fmla="*/ 36043 w 147114"/>
                <a:gd name="connsiteY22" fmla="*/ 214231 h 220671"/>
                <a:gd name="connsiteX23" fmla="*/ 60685 w 147114"/>
                <a:gd name="connsiteY23" fmla="*/ 214967 h 220671"/>
                <a:gd name="connsiteX24" fmla="*/ 69144 w 147114"/>
                <a:gd name="connsiteY24" fmla="*/ 214967 h 220671"/>
                <a:gd name="connsiteX25" fmla="*/ 117692 w 147114"/>
                <a:gd name="connsiteY25" fmla="*/ 174510 h 220671"/>
                <a:gd name="connsiteX26" fmla="*/ 98935 w 147114"/>
                <a:gd name="connsiteY26" fmla="*/ 140306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114" h="220671">
                  <a:moveTo>
                    <a:pt x="137552" y="226736"/>
                  </a:moveTo>
                  <a:cubicBezTo>
                    <a:pt x="123576" y="243287"/>
                    <a:pt x="101141" y="244390"/>
                    <a:pt x="80913" y="244390"/>
                  </a:cubicBezTo>
                  <a:lnTo>
                    <a:pt x="11401" y="244390"/>
                  </a:lnTo>
                  <a:cubicBezTo>
                    <a:pt x="2574" y="244390"/>
                    <a:pt x="0" y="242919"/>
                    <a:pt x="0" y="233724"/>
                  </a:cubicBezTo>
                  <a:lnTo>
                    <a:pt x="0" y="9742"/>
                  </a:lnTo>
                  <a:cubicBezTo>
                    <a:pt x="0" y="915"/>
                    <a:pt x="3678" y="180"/>
                    <a:pt x="11401" y="180"/>
                  </a:cubicBezTo>
                  <a:lnTo>
                    <a:pt x="58478" y="180"/>
                  </a:lnTo>
                  <a:cubicBezTo>
                    <a:pt x="75029" y="180"/>
                    <a:pt x="101141" y="-1659"/>
                    <a:pt x="116221" y="6432"/>
                  </a:cubicBezTo>
                  <a:cubicBezTo>
                    <a:pt x="135713" y="16730"/>
                    <a:pt x="140494" y="40268"/>
                    <a:pt x="140494" y="60497"/>
                  </a:cubicBezTo>
                  <a:cubicBezTo>
                    <a:pt x="140494" y="84403"/>
                    <a:pt x="134978" y="100585"/>
                    <a:pt x="114014" y="113458"/>
                  </a:cubicBezTo>
                  <a:cubicBezTo>
                    <a:pt x="145643" y="121917"/>
                    <a:pt x="152631" y="143984"/>
                    <a:pt x="152631" y="174143"/>
                  </a:cubicBezTo>
                  <a:cubicBezTo>
                    <a:pt x="152999" y="192532"/>
                    <a:pt x="150057" y="212392"/>
                    <a:pt x="137552" y="226736"/>
                  </a:cubicBezTo>
                  <a:close/>
                  <a:moveTo>
                    <a:pt x="102980" y="41372"/>
                  </a:moveTo>
                  <a:cubicBezTo>
                    <a:pt x="95992" y="28131"/>
                    <a:pt x="82752" y="29603"/>
                    <a:pt x="69880" y="29603"/>
                  </a:cubicBezTo>
                  <a:cubicBezTo>
                    <a:pt x="58478" y="29603"/>
                    <a:pt x="47445" y="29970"/>
                    <a:pt x="36411" y="30338"/>
                  </a:cubicBezTo>
                  <a:lnTo>
                    <a:pt x="36411" y="110148"/>
                  </a:lnTo>
                  <a:lnTo>
                    <a:pt x="62156" y="110148"/>
                  </a:lnTo>
                  <a:cubicBezTo>
                    <a:pt x="97831" y="110148"/>
                    <a:pt x="107394" y="101689"/>
                    <a:pt x="107394" y="64910"/>
                  </a:cubicBezTo>
                  <a:cubicBezTo>
                    <a:pt x="107026" y="57554"/>
                    <a:pt x="106658" y="47992"/>
                    <a:pt x="102980" y="41372"/>
                  </a:cubicBezTo>
                  <a:close/>
                  <a:moveTo>
                    <a:pt x="98935" y="140306"/>
                  </a:moveTo>
                  <a:cubicBezTo>
                    <a:pt x="87901" y="137364"/>
                    <a:pt x="75029" y="137364"/>
                    <a:pt x="63995" y="137364"/>
                  </a:cubicBezTo>
                  <a:lnTo>
                    <a:pt x="36043" y="137364"/>
                  </a:lnTo>
                  <a:lnTo>
                    <a:pt x="36043" y="214231"/>
                  </a:lnTo>
                  <a:cubicBezTo>
                    <a:pt x="44134" y="214599"/>
                    <a:pt x="52593" y="214967"/>
                    <a:pt x="60685" y="214967"/>
                  </a:cubicBezTo>
                  <a:lnTo>
                    <a:pt x="69144" y="214967"/>
                  </a:lnTo>
                  <a:cubicBezTo>
                    <a:pt x="100774" y="214967"/>
                    <a:pt x="117692" y="210921"/>
                    <a:pt x="117692" y="174510"/>
                  </a:cubicBezTo>
                  <a:cubicBezTo>
                    <a:pt x="117324" y="158696"/>
                    <a:pt x="115117" y="145088"/>
                    <a:pt x="98935" y="140306"/>
                  </a:cubicBez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1">
              <a:extLst>
                <a:ext uri="{FF2B5EF4-FFF2-40B4-BE49-F238E27FC236}">
                  <a16:creationId xmlns:a16="http://schemas.microsoft.com/office/drawing/2014/main" id="{791CA9FD-0FAE-488B-B4FD-5624430F6A5A}"/>
                </a:ext>
              </a:extLst>
            </p:cNvPr>
            <p:cNvSpPr/>
            <p:nvPr/>
          </p:nvSpPr>
          <p:spPr>
            <a:xfrm>
              <a:off x="5090471" y="3307631"/>
              <a:ext cx="183893" cy="220672"/>
            </a:xfrm>
            <a:custGeom>
              <a:avLst/>
              <a:gdLst>
                <a:gd name="connsiteX0" fmla="*/ 196030 w 183893"/>
                <a:gd name="connsiteY0" fmla="*/ 245681 h 220671"/>
                <a:gd name="connsiteX1" fmla="*/ 176170 w 183893"/>
                <a:gd name="connsiteY1" fmla="*/ 245681 h 220671"/>
                <a:gd name="connsiteX2" fmla="*/ 164768 w 183893"/>
                <a:gd name="connsiteY2" fmla="*/ 236487 h 220671"/>
                <a:gd name="connsiteX3" fmla="*/ 141230 w 183893"/>
                <a:gd name="connsiteY3" fmla="*/ 165872 h 220671"/>
                <a:gd name="connsiteX4" fmla="*/ 59581 w 183893"/>
                <a:gd name="connsiteY4" fmla="*/ 165872 h 220671"/>
                <a:gd name="connsiteX5" fmla="*/ 37514 w 183893"/>
                <a:gd name="connsiteY5" fmla="*/ 233912 h 220671"/>
                <a:gd name="connsiteX6" fmla="*/ 24642 w 183893"/>
                <a:gd name="connsiteY6" fmla="*/ 245681 h 220671"/>
                <a:gd name="connsiteX7" fmla="*/ 7723 w 183893"/>
                <a:gd name="connsiteY7" fmla="*/ 245681 h 220671"/>
                <a:gd name="connsiteX8" fmla="*/ 0 w 183893"/>
                <a:gd name="connsiteY8" fmla="*/ 242739 h 220671"/>
                <a:gd name="connsiteX9" fmla="*/ 2574 w 183893"/>
                <a:gd name="connsiteY9" fmla="*/ 233177 h 220671"/>
                <a:gd name="connsiteX10" fmla="*/ 77235 w 183893"/>
                <a:gd name="connsiteY10" fmla="*/ 12873 h 220671"/>
                <a:gd name="connsiteX11" fmla="*/ 92682 w 183893"/>
                <a:gd name="connsiteY11" fmla="*/ 0 h 220671"/>
                <a:gd name="connsiteX12" fmla="*/ 107761 w 183893"/>
                <a:gd name="connsiteY12" fmla="*/ 0 h 220671"/>
                <a:gd name="connsiteX13" fmla="*/ 123209 w 183893"/>
                <a:gd name="connsiteY13" fmla="*/ 12873 h 220671"/>
                <a:gd name="connsiteX14" fmla="*/ 202650 w 183893"/>
                <a:gd name="connsiteY14" fmla="*/ 240532 h 220671"/>
                <a:gd name="connsiteX15" fmla="*/ 196030 w 183893"/>
                <a:gd name="connsiteY15" fmla="*/ 245681 h 220671"/>
                <a:gd name="connsiteX16" fmla="*/ 100038 w 183893"/>
                <a:gd name="connsiteY16" fmla="*/ 42663 h 220671"/>
                <a:gd name="connsiteX17" fmla="*/ 69512 w 183893"/>
                <a:gd name="connsiteY17" fmla="*/ 136817 h 220671"/>
                <a:gd name="connsiteX18" fmla="*/ 132035 w 183893"/>
                <a:gd name="connsiteY18" fmla="*/ 137184 h 220671"/>
                <a:gd name="connsiteX19" fmla="*/ 100038 w 183893"/>
                <a:gd name="connsiteY19" fmla="*/ 42663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3893" h="220671">
                  <a:moveTo>
                    <a:pt x="196030" y="245681"/>
                  </a:moveTo>
                  <a:lnTo>
                    <a:pt x="176170" y="245681"/>
                  </a:lnTo>
                  <a:cubicBezTo>
                    <a:pt x="168814" y="245681"/>
                    <a:pt x="166975" y="242739"/>
                    <a:pt x="164768" y="236487"/>
                  </a:cubicBezTo>
                  <a:lnTo>
                    <a:pt x="141230" y="165872"/>
                  </a:lnTo>
                  <a:cubicBezTo>
                    <a:pt x="114014" y="166607"/>
                    <a:pt x="86798" y="166607"/>
                    <a:pt x="59581" y="165872"/>
                  </a:cubicBezTo>
                  <a:lnTo>
                    <a:pt x="37514" y="233912"/>
                  </a:lnTo>
                  <a:cubicBezTo>
                    <a:pt x="34940" y="241636"/>
                    <a:pt x="33469" y="245681"/>
                    <a:pt x="24642" y="245681"/>
                  </a:cubicBezTo>
                  <a:lnTo>
                    <a:pt x="7723" y="245681"/>
                  </a:lnTo>
                  <a:cubicBezTo>
                    <a:pt x="5149" y="245681"/>
                    <a:pt x="0" y="246417"/>
                    <a:pt x="0" y="242739"/>
                  </a:cubicBezTo>
                  <a:cubicBezTo>
                    <a:pt x="0" y="240165"/>
                    <a:pt x="1839" y="235383"/>
                    <a:pt x="2574" y="233177"/>
                  </a:cubicBezTo>
                  <a:lnTo>
                    <a:pt x="77235" y="12873"/>
                  </a:lnTo>
                  <a:cubicBezTo>
                    <a:pt x="80545" y="3678"/>
                    <a:pt x="82384" y="0"/>
                    <a:pt x="92682" y="0"/>
                  </a:cubicBezTo>
                  <a:lnTo>
                    <a:pt x="107761" y="0"/>
                  </a:lnTo>
                  <a:cubicBezTo>
                    <a:pt x="118427" y="0"/>
                    <a:pt x="119898" y="3310"/>
                    <a:pt x="123209" y="12873"/>
                  </a:cubicBezTo>
                  <a:cubicBezTo>
                    <a:pt x="129829" y="31262"/>
                    <a:pt x="202650" y="236487"/>
                    <a:pt x="202650" y="240532"/>
                  </a:cubicBezTo>
                  <a:cubicBezTo>
                    <a:pt x="202650" y="244946"/>
                    <a:pt x="199708" y="245681"/>
                    <a:pt x="196030" y="245681"/>
                  </a:cubicBezTo>
                  <a:close/>
                  <a:moveTo>
                    <a:pt x="100038" y="42663"/>
                  </a:moveTo>
                  <a:lnTo>
                    <a:pt x="69512" y="136817"/>
                  </a:lnTo>
                  <a:cubicBezTo>
                    <a:pt x="90476" y="136817"/>
                    <a:pt x="111072" y="136449"/>
                    <a:pt x="132035" y="137184"/>
                  </a:cubicBezTo>
                  <a:lnTo>
                    <a:pt x="100038" y="42663"/>
                  </a:ln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4">
              <a:extLst>
                <a:ext uri="{FF2B5EF4-FFF2-40B4-BE49-F238E27FC236}">
                  <a16:creationId xmlns:a16="http://schemas.microsoft.com/office/drawing/2014/main" id="{C4052714-CDBC-40AC-9C32-AE790662E02E}"/>
                </a:ext>
              </a:extLst>
            </p:cNvPr>
            <p:cNvSpPr/>
            <p:nvPr/>
          </p:nvSpPr>
          <p:spPr>
            <a:xfrm>
              <a:off x="5420744" y="3309049"/>
              <a:ext cx="147115" cy="220672"/>
            </a:xfrm>
            <a:custGeom>
              <a:avLst/>
              <a:gdLst>
                <a:gd name="connsiteX0" fmla="*/ 159620 w 147114"/>
                <a:gd name="connsiteY0" fmla="*/ 244263 h 220671"/>
                <a:gd name="connsiteX1" fmla="*/ 137920 w 147114"/>
                <a:gd name="connsiteY1" fmla="*/ 244263 h 220671"/>
                <a:gd name="connsiteX2" fmla="*/ 120634 w 147114"/>
                <a:gd name="connsiteY2" fmla="*/ 236172 h 220671"/>
                <a:gd name="connsiteX3" fmla="*/ 57007 w 147114"/>
                <a:gd name="connsiteY3" fmla="*/ 150478 h 220671"/>
                <a:gd name="connsiteX4" fmla="*/ 36043 w 147114"/>
                <a:gd name="connsiteY4" fmla="*/ 150478 h 220671"/>
                <a:gd name="connsiteX5" fmla="*/ 36043 w 147114"/>
                <a:gd name="connsiteY5" fmla="*/ 233597 h 220671"/>
                <a:gd name="connsiteX6" fmla="*/ 26849 w 147114"/>
                <a:gd name="connsiteY6" fmla="*/ 244263 h 220671"/>
                <a:gd name="connsiteX7" fmla="*/ 11401 w 147114"/>
                <a:gd name="connsiteY7" fmla="*/ 244263 h 220671"/>
                <a:gd name="connsiteX8" fmla="*/ 0 w 147114"/>
                <a:gd name="connsiteY8" fmla="*/ 233597 h 220671"/>
                <a:gd name="connsiteX9" fmla="*/ 0 w 147114"/>
                <a:gd name="connsiteY9" fmla="*/ 9615 h 220671"/>
                <a:gd name="connsiteX10" fmla="*/ 11401 w 147114"/>
                <a:gd name="connsiteY10" fmla="*/ 53 h 220671"/>
                <a:gd name="connsiteX11" fmla="*/ 78338 w 147114"/>
                <a:gd name="connsiteY11" fmla="*/ 53 h 220671"/>
                <a:gd name="connsiteX12" fmla="*/ 136081 w 147114"/>
                <a:gd name="connsiteY12" fmla="*/ 16235 h 220671"/>
                <a:gd name="connsiteX13" fmla="*/ 153367 w 147114"/>
                <a:gd name="connsiteY13" fmla="*/ 83908 h 220671"/>
                <a:gd name="connsiteX14" fmla="*/ 99302 w 147114"/>
                <a:gd name="connsiteY14" fmla="*/ 150478 h 220671"/>
                <a:gd name="connsiteX15" fmla="*/ 162194 w 147114"/>
                <a:gd name="connsiteY15" fmla="*/ 231391 h 220671"/>
                <a:gd name="connsiteX16" fmla="*/ 165872 w 147114"/>
                <a:gd name="connsiteY16" fmla="*/ 239850 h 220671"/>
                <a:gd name="connsiteX17" fmla="*/ 159620 w 147114"/>
                <a:gd name="connsiteY17" fmla="*/ 244263 h 220671"/>
                <a:gd name="connsiteX18" fmla="*/ 104819 w 147114"/>
                <a:gd name="connsiteY18" fmla="*/ 34625 h 220671"/>
                <a:gd name="connsiteX19" fmla="*/ 76868 w 147114"/>
                <a:gd name="connsiteY19" fmla="*/ 30947 h 220671"/>
                <a:gd name="connsiteX20" fmla="*/ 36043 w 147114"/>
                <a:gd name="connsiteY20" fmla="*/ 31682 h 220671"/>
                <a:gd name="connsiteX21" fmla="*/ 36043 w 147114"/>
                <a:gd name="connsiteY21" fmla="*/ 119583 h 220671"/>
                <a:gd name="connsiteX22" fmla="*/ 83488 w 147114"/>
                <a:gd name="connsiteY22" fmla="*/ 119583 h 220671"/>
                <a:gd name="connsiteX23" fmla="*/ 117692 w 147114"/>
                <a:gd name="connsiteY23" fmla="*/ 80966 h 220671"/>
                <a:gd name="connsiteX24" fmla="*/ 104819 w 147114"/>
                <a:gd name="connsiteY24" fmla="*/ 34625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7114" h="220671">
                  <a:moveTo>
                    <a:pt x="159620" y="244263"/>
                  </a:moveTo>
                  <a:lnTo>
                    <a:pt x="137920" y="244263"/>
                  </a:lnTo>
                  <a:cubicBezTo>
                    <a:pt x="129461" y="244263"/>
                    <a:pt x="125783" y="243160"/>
                    <a:pt x="120634" y="236172"/>
                  </a:cubicBezTo>
                  <a:lnTo>
                    <a:pt x="57007" y="150478"/>
                  </a:lnTo>
                  <a:lnTo>
                    <a:pt x="36043" y="150478"/>
                  </a:lnTo>
                  <a:lnTo>
                    <a:pt x="36043" y="233597"/>
                  </a:lnTo>
                  <a:cubicBezTo>
                    <a:pt x="36043" y="240953"/>
                    <a:pt x="34572" y="244263"/>
                    <a:pt x="26849" y="244263"/>
                  </a:cubicBezTo>
                  <a:lnTo>
                    <a:pt x="11401" y="244263"/>
                  </a:lnTo>
                  <a:cubicBezTo>
                    <a:pt x="2574" y="244263"/>
                    <a:pt x="0" y="242792"/>
                    <a:pt x="0" y="233597"/>
                  </a:cubicBezTo>
                  <a:lnTo>
                    <a:pt x="0" y="9615"/>
                  </a:lnTo>
                  <a:cubicBezTo>
                    <a:pt x="0" y="788"/>
                    <a:pt x="3678" y="53"/>
                    <a:pt x="11401" y="53"/>
                  </a:cubicBezTo>
                  <a:lnTo>
                    <a:pt x="78338" y="53"/>
                  </a:lnTo>
                  <a:cubicBezTo>
                    <a:pt x="101509" y="53"/>
                    <a:pt x="119531" y="-1786"/>
                    <a:pt x="136081" y="16235"/>
                  </a:cubicBezTo>
                  <a:cubicBezTo>
                    <a:pt x="151160" y="32786"/>
                    <a:pt x="153367" y="62577"/>
                    <a:pt x="153367" y="83908"/>
                  </a:cubicBezTo>
                  <a:cubicBezTo>
                    <a:pt x="153367" y="122158"/>
                    <a:pt x="140494" y="149006"/>
                    <a:pt x="99302" y="150478"/>
                  </a:cubicBezTo>
                  <a:lnTo>
                    <a:pt x="162194" y="231391"/>
                  </a:lnTo>
                  <a:cubicBezTo>
                    <a:pt x="164033" y="233597"/>
                    <a:pt x="165872" y="236907"/>
                    <a:pt x="165872" y="239850"/>
                  </a:cubicBezTo>
                  <a:cubicBezTo>
                    <a:pt x="165872" y="243160"/>
                    <a:pt x="162929" y="244263"/>
                    <a:pt x="159620" y="244263"/>
                  </a:cubicBezTo>
                  <a:close/>
                  <a:moveTo>
                    <a:pt x="104819" y="34625"/>
                  </a:moveTo>
                  <a:cubicBezTo>
                    <a:pt x="98199" y="31315"/>
                    <a:pt x="84591" y="30947"/>
                    <a:pt x="76868" y="30947"/>
                  </a:cubicBezTo>
                  <a:cubicBezTo>
                    <a:pt x="63259" y="30947"/>
                    <a:pt x="49284" y="31315"/>
                    <a:pt x="36043" y="31682"/>
                  </a:cubicBezTo>
                  <a:lnTo>
                    <a:pt x="36043" y="119583"/>
                  </a:lnTo>
                  <a:lnTo>
                    <a:pt x="83488" y="119583"/>
                  </a:lnTo>
                  <a:cubicBezTo>
                    <a:pt x="113646" y="119583"/>
                    <a:pt x="117692" y="108182"/>
                    <a:pt x="117692" y="80966"/>
                  </a:cubicBezTo>
                  <a:cubicBezTo>
                    <a:pt x="118059" y="68461"/>
                    <a:pt x="118059" y="41613"/>
                    <a:pt x="104819" y="34625"/>
                  </a:cubicBez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5">
              <a:extLst>
                <a:ext uri="{FF2B5EF4-FFF2-40B4-BE49-F238E27FC236}">
                  <a16:creationId xmlns:a16="http://schemas.microsoft.com/office/drawing/2014/main" id="{7C43A055-687B-4F20-B6E8-A8FBC0CD3764}"/>
                </a:ext>
              </a:extLst>
            </p:cNvPr>
            <p:cNvSpPr/>
            <p:nvPr/>
          </p:nvSpPr>
          <p:spPr>
            <a:xfrm>
              <a:off x="5699526" y="3309049"/>
              <a:ext cx="147115" cy="220672"/>
            </a:xfrm>
            <a:custGeom>
              <a:avLst/>
              <a:gdLst>
                <a:gd name="connsiteX0" fmla="*/ 159619 w 147114"/>
                <a:gd name="connsiteY0" fmla="*/ 244263 h 220671"/>
                <a:gd name="connsiteX1" fmla="*/ 137920 w 147114"/>
                <a:gd name="connsiteY1" fmla="*/ 244263 h 220671"/>
                <a:gd name="connsiteX2" fmla="*/ 120634 w 147114"/>
                <a:gd name="connsiteY2" fmla="*/ 236172 h 220671"/>
                <a:gd name="connsiteX3" fmla="*/ 57007 w 147114"/>
                <a:gd name="connsiteY3" fmla="*/ 150478 h 220671"/>
                <a:gd name="connsiteX4" fmla="*/ 36043 w 147114"/>
                <a:gd name="connsiteY4" fmla="*/ 150478 h 220671"/>
                <a:gd name="connsiteX5" fmla="*/ 36043 w 147114"/>
                <a:gd name="connsiteY5" fmla="*/ 233597 h 220671"/>
                <a:gd name="connsiteX6" fmla="*/ 26848 w 147114"/>
                <a:gd name="connsiteY6" fmla="*/ 244263 h 220671"/>
                <a:gd name="connsiteX7" fmla="*/ 11401 w 147114"/>
                <a:gd name="connsiteY7" fmla="*/ 244263 h 220671"/>
                <a:gd name="connsiteX8" fmla="*/ 0 w 147114"/>
                <a:gd name="connsiteY8" fmla="*/ 233597 h 220671"/>
                <a:gd name="connsiteX9" fmla="*/ 0 w 147114"/>
                <a:gd name="connsiteY9" fmla="*/ 9615 h 220671"/>
                <a:gd name="connsiteX10" fmla="*/ 11401 w 147114"/>
                <a:gd name="connsiteY10" fmla="*/ 53 h 220671"/>
                <a:gd name="connsiteX11" fmla="*/ 78338 w 147114"/>
                <a:gd name="connsiteY11" fmla="*/ 53 h 220671"/>
                <a:gd name="connsiteX12" fmla="*/ 136081 w 147114"/>
                <a:gd name="connsiteY12" fmla="*/ 16235 h 220671"/>
                <a:gd name="connsiteX13" fmla="*/ 153367 w 147114"/>
                <a:gd name="connsiteY13" fmla="*/ 83908 h 220671"/>
                <a:gd name="connsiteX14" fmla="*/ 99302 w 147114"/>
                <a:gd name="connsiteY14" fmla="*/ 150478 h 220671"/>
                <a:gd name="connsiteX15" fmla="*/ 162194 w 147114"/>
                <a:gd name="connsiteY15" fmla="*/ 231391 h 220671"/>
                <a:gd name="connsiteX16" fmla="*/ 165872 w 147114"/>
                <a:gd name="connsiteY16" fmla="*/ 239850 h 220671"/>
                <a:gd name="connsiteX17" fmla="*/ 159619 w 147114"/>
                <a:gd name="connsiteY17" fmla="*/ 244263 h 220671"/>
                <a:gd name="connsiteX18" fmla="*/ 105187 w 147114"/>
                <a:gd name="connsiteY18" fmla="*/ 34625 h 220671"/>
                <a:gd name="connsiteX19" fmla="*/ 77235 w 147114"/>
                <a:gd name="connsiteY19" fmla="*/ 30947 h 220671"/>
                <a:gd name="connsiteX20" fmla="*/ 36411 w 147114"/>
                <a:gd name="connsiteY20" fmla="*/ 31682 h 220671"/>
                <a:gd name="connsiteX21" fmla="*/ 36411 w 147114"/>
                <a:gd name="connsiteY21" fmla="*/ 119583 h 220671"/>
                <a:gd name="connsiteX22" fmla="*/ 83855 w 147114"/>
                <a:gd name="connsiteY22" fmla="*/ 119583 h 220671"/>
                <a:gd name="connsiteX23" fmla="*/ 118059 w 147114"/>
                <a:gd name="connsiteY23" fmla="*/ 80966 h 220671"/>
                <a:gd name="connsiteX24" fmla="*/ 105187 w 147114"/>
                <a:gd name="connsiteY24" fmla="*/ 34625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7114" h="220671">
                  <a:moveTo>
                    <a:pt x="159619" y="244263"/>
                  </a:moveTo>
                  <a:lnTo>
                    <a:pt x="137920" y="244263"/>
                  </a:lnTo>
                  <a:cubicBezTo>
                    <a:pt x="129461" y="244263"/>
                    <a:pt x="125783" y="243160"/>
                    <a:pt x="120634" y="236172"/>
                  </a:cubicBezTo>
                  <a:lnTo>
                    <a:pt x="57007" y="150478"/>
                  </a:lnTo>
                  <a:lnTo>
                    <a:pt x="36043" y="150478"/>
                  </a:lnTo>
                  <a:lnTo>
                    <a:pt x="36043" y="233597"/>
                  </a:lnTo>
                  <a:cubicBezTo>
                    <a:pt x="36043" y="240953"/>
                    <a:pt x="34572" y="244263"/>
                    <a:pt x="26848" y="244263"/>
                  </a:cubicBezTo>
                  <a:lnTo>
                    <a:pt x="11401" y="244263"/>
                  </a:lnTo>
                  <a:cubicBezTo>
                    <a:pt x="2574" y="244263"/>
                    <a:pt x="0" y="242792"/>
                    <a:pt x="0" y="233597"/>
                  </a:cubicBezTo>
                  <a:lnTo>
                    <a:pt x="0" y="9615"/>
                  </a:lnTo>
                  <a:cubicBezTo>
                    <a:pt x="0" y="788"/>
                    <a:pt x="3678" y="53"/>
                    <a:pt x="11401" y="53"/>
                  </a:cubicBezTo>
                  <a:lnTo>
                    <a:pt x="78338" y="53"/>
                  </a:lnTo>
                  <a:cubicBezTo>
                    <a:pt x="101509" y="53"/>
                    <a:pt x="119531" y="-1786"/>
                    <a:pt x="136081" y="16235"/>
                  </a:cubicBezTo>
                  <a:cubicBezTo>
                    <a:pt x="151160" y="32786"/>
                    <a:pt x="153367" y="62577"/>
                    <a:pt x="153367" y="83908"/>
                  </a:cubicBezTo>
                  <a:cubicBezTo>
                    <a:pt x="153367" y="122158"/>
                    <a:pt x="140494" y="149006"/>
                    <a:pt x="99302" y="150478"/>
                  </a:cubicBezTo>
                  <a:lnTo>
                    <a:pt x="162194" y="231391"/>
                  </a:lnTo>
                  <a:cubicBezTo>
                    <a:pt x="164033" y="233597"/>
                    <a:pt x="165872" y="236907"/>
                    <a:pt x="165872" y="239850"/>
                  </a:cubicBezTo>
                  <a:cubicBezTo>
                    <a:pt x="166239" y="243160"/>
                    <a:pt x="162929" y="244263"/>
                    <a:pt x="159619" y="244263"/>
                  </a:cubicBezTo>
                  <a:close/>
                  <a:moveTo>
                    <a:pt x="105187" y="34625"/>
                  </a:moveTo>
                  <a:cubicBezTo>
                    <a:pt x="98567" y="31315"/>
                    <a:pt x="84959" y="30947"/>
                    <a:pt x="77235" y="30947"/>
                  </a:cubicBezTo>
                  <a:cubicBezTo>
                    <a:pt x="63627" y="30947"/>
                    <a:pt x="49651" y="31315"/>
                    <a:pt x="36411" y="31682"/>
                  </a:cubicBezTo>
                  <a:lnTo>
                    <a:pt x="36411" y="119583"/>
                  </a:lnTo>
                  <a:lnTo>
                    <a:pt x="83855" y="119583"/>
                  </a:lnTo>
                  <a:cubicBezTo>
                    <a:pt x="114014" y="119583"/>
                    <a:pt x="118059" y="108182"/>
                    <a:pt x="118059" y="80966"/>
                  </a:cubicBezTo>
                  <a:cubicBezTo>
                    <a:pt x="118427" y="68461"/>
                    <a:pt x="118427" y="41613"/>
                    <a:pt x="105187" y="34625"/>
                  </a:cubicBez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6">
              <a:extLst>
                <a:ext uri="{FF2B5EF4-FFF2-40B4-BE49-F238E27FC236}">
                  <a16:creationId xmlns:a16="http://schemas.microsoft.com/office/drawing/2014/main" id="{6D5EFA81-E0A2-48D1-8888-EAC21756EF6E}"/>
                </a:ext>
              </a:extLst>
            </p:cNvPr>
            <p:cNvSpPr/>
            <p:nvPr/>
          </p:nvSpPr>
          <p:spPr>
            <a:xfrm>
              <a:off x="5973527" y="3302482"/>
              <a:ext cx="183893" cy="257451"/>
            </a:xfrm>
            <a:custGeom>
              <a:avLst/>
              <a:gdLst>
                <a:gd name="connsiteX0" fmla="*/ 171021 w 183893"/>
                <a:gd name="connsiteY0" fmla="*/ 225821 h 257450"/>
                <a:gd name="connsiteX1" fmla="*/ 97464 w 183893"/>
                <a:gd name="connsiteY1" fmla="*/ 258554 h 257450"/>
                <a:gd name="connsiteX2" fmla="*/ 23906 w 183893"/>
                <a:gd name="connsiteY2" fmla="*/ 225821 h 257450"/>
                <a:gd name="connsiteX3" fmla="*/ 0 w 183893"/>
                <a:gd name="connsiteY3" fmla="*/ 129093 h 257450"/>
                <a:gd name="connsiteX4" fmla="*/ 23906 w 183893"/>
                <a:gd name="connsiteY4" fmla="*/ 31997 h 257450"/>
                <a:gd name="connsiteX5" fmla="*/ 97464 w 183893"/>
                <a:gd name="connsiteY5" fmla="*/ 0 h 257450"/>
                <a:gd name="connsiteX6" fmla="*/ 171021 w 183893"/>
                <a:gd name="connsiteY6" fmla="*/ 31997 h 257450"/>
                <a:gd name="connsiteX7" fmla="*/ 194927 w 183893"/>
                <a:gd name="connsiteY7" fmla="*/ 129093 h 257450"/>
                <a:gd name="connsiteX8" fmla="*/ 171021 w 183893"/>
                <a:gd name="connsiteY8" fmla="*/ 225821 h 257450"/>
                <a:gd name="connsiteX9" fmla="*/ 148586 w 183893"/>
                <a:gd name="connsiteY9" fmla="*/ 59949 h 257450"/>
                <a:gd name="connsiteX10" fmla="*/ 97831 w 183893"/>
                <a:gd name="connsiteY10" fmla="*/ 31262 h 257450"/>
                <a:gd name="connsiteX11" fmla="*/ 47077 w 183893"/>
                <a:gd name="connsiteY11" fmla="*/ 59949 h 257450"/>
                <a:gd name="connsiteX12" fmla="*/ 38250 w 183893"/>
                <a:gd name="connsiteY12" fmla="*/ 129093 h 257450"/>
                <a:gd name="connsiteX13" fmla="*/ 47077 w 183893"/>
                <a:gd name="connsiteY13" fmla="*/ 197869 h 257450"/>
                <a:gd name="connsiteX14" fmla="*/ 97831 w 183893"/>
                <a:gd name="connsiteY14" fmla="*/ 226556 h 257450"/>
                <a:gd name="connsiteX15" fmla="*/ 148586 w 183893"/>
                <a:gd name="connsiteY15" fmla="*/ 197869 h 257450"/>
                <a:gd name="connsiteX16" fmla="*/ 157413 w 183893"/>
                <a:gd name="connsiteY16" fmla="*/ 129093 h 257450"/>
                <a:gd name="connsiteX17" fmla="*/ 148586 w 183893"/>
                <a:gd name="connsiteY17" fmla="*/ 59949 h 25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3893" h="257450">
                  <a:moveTo>
                    <a:pt x="171021" y="225821"/>
                  </a:moveTo>
                  <a:cubicBezTo>
                    <a:pt x="152264" y="250830"/>
                    <a:pt x="127990" y="258554"/>
                    <a:pt x="97464" y="258554"/>
                  </a:cubicBezTo>
                  <a:cubicBezTo>
                    <a:pt x="66937" y="258554"/>
                    <a:pt x="42663" y="250830"/>
                    <a:pt x="23906" y="225821"/>
                  </a:cubicBezTo>
                  <a:cubicBezTo>
                    <a:pt x="2942" y="197869"/>
                    <a:pt x="0" y="162562"/>
                    <a:pt x="0" y="129093"/>
                  </a:cubicBezTo>
                  <a:cubicBezTo>
                    <a:pt x="0" y="95624"/>
                    <a:pt x="2942" y="59581"/>
                    <a:pt x="23906" y="31997"/>
                  </a:cubicBezTo>
                  <a:cubicBezTo>
                    <a:pt x="43031" y="6620"/>
                    <a:pt x="66937" y="0"/>
                    <a:pt x="97464" y="0"/>
                  </a:cubicBezTo>
                  <a:cubicBezTo>
                    <a:pt x="127622" y="0"/>
                    <a:pt x="151896" y="6988"/>
                    <a:pt x="171021" y="31997"/>
                  </a:cubicBezTo>
                  <a:cubicBezTo>
                    <a:pt x="191985" y="59949"/>
                    <a:pt x="194927" y="95624"/>
                    <a:pt x="194927" y="129093"/>
                  </a:cubicBezTo>
                  <a:cubicBezTo>
                    <a:pt x="194927" y="162562"/>
                    <a:pt x="191985" y="198237"/>
                    <a:pt x="171021" y="225821"/>
                  </a:cubicBezTo>
                  <a:close/>
                  <a:moveTo>
                    <a:pt x="148586" y="59949"/>
                  </a:moveTo>
                  <a:cubicBezTo>
                    <a:pt x="139023" y="38618"/>
                    <a:pt x="119531" y="31262"/>
                    <a:pt x="97831" y="31262"/>
                  </a:cubicBezTo>
                  <a:cubicBezTo>
                    <a:pt x="75764" y="31262"/>
                    <a:pt x="56639" y="38618"/>
                    <a:pt x="47077" y="59949"/>
                  </a:cubicBezTo>
                  <a:cubicBezTo>
                    <a:pt x="39353" y="77235"/>
                    <a:pt x="38250" y="109968"/>
                    <a:pt x="38250" y="129093"/>
                  </a:cubicBezTo>
                  <a:cubicBezTo>
                    <a:pt x="38250" y="148218"/>
                    <a:pt x="39353" y="180583"/>
                    <a:pt x="47077" y="197869"/>
                  </a:cubicBezTo>
                  <a:cubicBezTo>
                    <a:pt x="56639" y="219201"/>
                    <a:pt x="75764" y="226556"/>
                    <a:pt x="97831" y="226556"/>
                  </a:cubicBezTo>
                  <a:cubicBezTo>
                    <a:pt x="120266" y="226556"/>
                    <a:pt x="139023" y="219201"/>
                    <a:pt x="148586" y="197869"/>
                  </a:cubicBezTo>
                  <a:cubicBezTo>
                    <a:pt x="156309" y="180583"/>
                    <a:pt x="157413" y="148218"/>
                    <a:pt x="157413" y="129093"/>
                  </a:cubicBezTo>
                  <a:cubicBezTo>
                    <a:pt x="157413" y="109968"/>
                    <a:pt x="156309" y="77235"/>
                    <a:pt x="148586" y="59949"/>
                  </a:cubicBez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7">
              <a:extLst>
                <a:ext uri="{FF2B5EF4-FFF2-40B4-BE49-F238E27FC236}">
                  <a16:creationId xmlns:a16="http://schemas.microsoft.com/office/drawing/2014/main" id="{4C973ABB-3DBC-4DF8-A224-84F38B0910DD}"/>
                </a:ext>
              </a:extLst>
            </p:cNvPr>
            <p:cNvSpPr/>
            <p:nvPr/>
          </p:nvSpPr>
          <p:spPr>
            <a:xfrm>
              <a:off x="6281715" y="3306119"/>
              <a:ext cx="110336" cy="220672"/>
            </a:xfrm>
            <a:custGeom>
              <a:avLst/>
              <a:gdLst>
                <a:gd name="connsiteX0" fmla="*/ 134995 w 110335"/>
                <a:gd name="connsiteY0" fmla="*/ 224758 h 220671"/>
                <a:gd name="connsiteX1" fmla="*/ 65483 w 110335"/>
                <a:gd name="connsiteY1" fmla="*/ 250504 h 220671"/>
                <a:gd name="connsiteX2" fmla="*/ 12890 w 110335"/>
                <a:gd name="connsiteY2" fmla="*/ 247561 h 220671"/>
                <a:gd name="connsiteX3" fmla="*/ 17 w 110335"/>
                <a:gd name="connsiteY3" fmla="*/ 240573 h 220671"/>
                <a:gd name="connsiteX4" fmla="*/ 17 w 110335"/>
                <a:gd name="connsiteY4" fmla="*/ 227701 h 220671"/>
                <a:gd name="connsiteX5" fmla="*/ 7373 w 110335"/>
                <a:gd name="connsiteY5" fmla="*/ 215564 h 220671"/>
                <a:gd name="connsiteX6" fmla="*/ 35692 w 110335"/>
                <a:gd name="connsiteY6" fmla="*/ 217771 h 220671"/>
                <a:gd name="connsiteX7" fmla="*/ 71000 w 110335"/>
                <a:gd name="connsiteY7" fmla="*/ 218506 h 220671"/>
                <a:gd name="connsiteX8" fmla="*/ 106308 w 110335"/>
                <a:gd name="connsiteY8" fmla="*/ 187244 h 220671"/>
                <a:gd name="connsiteX9" fmla="*/ 89390 w 110335"/>
                <a:gd name="connsiteY9" fmla="*/ 147523 h 220671"/>
                <a:gd name="connsiteX10" fmla="*/ 44152 w 110335"/>
                <a:gd name="connsiteY10" fmla="*/ 127295 h 220671"/>
                <a:gd name="connsiteX11" fmla="*/ 2592 w 110335"/>
                <a:gd name="connsiteY11" fmla="*/ 62197 h 220671"/>
                <a:gd name="connsiteX12" fmla="*/ 16568 w 110335"/>
                <a:gd name="connsiteY12" fmla="*/ 13281 h 220671"/>
                <a:gd name="connsiteX13" fmla="*/ 79827 w 110335"/>
                <a:gd name="connsiteY13" fmla="*/ 41 h 220671"/>
                <a:gd name="connsiteX14" fmla="*/ 123594 w 110335"/>
                <a:gd name="connsiteY14" fmla="*/ 1880 h 220671"/>
                <a:gd name="connsiteX15" fmla="*/ 136466 w 110335"/>
                <a:gd name="connsiteY15" fmla="*/ 8868 h 220671"/>
                <a:gd name="connsiteX16" fmla="*/ 136466 w 110335"/>
                <a:gd name="connsiteY16" fmla="*/ 21740 h 220671"/>
                <a:gd name="connsiteX17" fmla="*/ 129110 w 110335"/>
                <a:gd name="connsiteY17" fmla="*/ 33877 h 220671"/>
                <a:gd name="connsiteX18" fmla="*/ 111457 w 110335"/>
                <a:gd name="connsiteY18" fmla="*/ 32774 h 220671"/>
                <a:gd name="connsiteX19" fmla="*/ 89390 w 110335"/>
                <a:gd name="connsiteY19" fmla="*/ 32038 h 220671"/>
                <a:gd name="connsiteX20" fmla="*/ 63276 w 110335"/>
                <a:gd name="connsiteY20" fmla="*/ 31671 h 220671"/>
                <a:gd name="connsiteX21" fmla="*/ 36796 w 110335"/>
                <a:gd name="connsiteY21" fmla="*/ 65875 h 220671"/>
                <a:gd name="connsiteX22" fmla="*/ 53346 w 110335"/>
                <a:gd name="connsiteY22" fmla="*/ 94562 h 220671"/>
                <a:gd name="connsiteX23" fmla="*/ 83137 w 110335"/>
                <a:gd name="connsiteY23" fmla="*/ 107802 h 220671"/>
                <a:gd name="connsiteX24" fmla="*/ 115135 w 110335"/>
                <a:gd name="connsiteY24" fmla="*/ 123249 h 220671"/>
                <a:gd name="connsiteX25" fmla="*/ 140512 w 110335"/>
                <a:gd name="connsiteY25" fmla="*/ 174372 h 220671"/>
                <a:gd name="connsiteX26" fmla="*/ 134995 w 110335"/>
                <a:gd name="connsiteY26" fmla="*/ 224758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5" h="220671">
                  <a:moveTo>
                    <a:pt x="134995" y="224758"/>
                  </a:moveTo>
                  <a:cubicBezTo>
                    <a:pt x="122490" y="249768"/>
                    <a:pt x="89757" y="250504"/>
                    <a:pt x="65483" y="250504"/>
                  </a:cubicBezTo>
                  <a:cubicBezTo>
                    <a:pt x="47830" y="250504"/>
                    <a:pt x="30543" y="249400"/>
                    <a:pt x="12890" y="247561"/>
                  </a:cubicBezTo>
                  <a:cubicBezTo>
                    <a:pt x="7741" y="247193"/>
                    <a:pt x="17" y="247561"/>
                    <a:pt x="17" y="240573"/>
                  </a:cubicBezTo>
                  <a:lnTo>
                    <a:pt x="17" y="227701"/>
                  </a:lnTo>
                  <a:cubicBezTo>
                    <a:pt x="17" y="221448"/>
                    <a:pt x="-718" y="215564"/>
                    <a:pt x="7373" y="215564"/>
                  </a:cubicBezTo>
                  <a:cubicBezTo>
                    <a:pt x="16936" y="215564"/>
                    <a:pt x="26130" y="217035"/>
                    <a:pt x="35692" y="217771"/>
                  </a:cubicBezTo>
                  <a:cubicBezTo>
                    <a:pt x="47462" y="218506"/>
                    <a:pt x="59599" y="218506"/>
                    <a:pt x="71000" y="218506"/>
                  </a:cubicBezTo>
                  <a:cubicBezTo>
                    <a:pt x="97113" y="218506"/>
                    <a:pt x="106308" y="215932"/>
                    <a:pt x="106308" y="187244"/>
                  </a:cubicBezTo>
                  <a:cubicBezTo>
                    <a:pt x="106308" y="167752"/>
                    <a:pt x="109250" y="155982"/>
                    <a:pt x="89390" y="147523"/>
                  </a:cubicBezTo>
                  <a:cubicBezTo>
                    <a:pt x="74310" y="140903"/>
                    <a:pt x="58863" y="134283"/>
                    <a:pt x="44152" y="127295"/>
                  </a:cubicBezTo>
                  <a:cubicBezTo>
                    <a:pt x="7373" y="110009"/>
                    <a:pt x="2592" y="103389"/>
                    <a:pt x="2592" y="62197"/>
                  </a:cubicBezTo>
                  <a:cubicBezTo>
                    <a:pt x="2592" y="44543"/>
                    <a:pt x="2592" y="26154"/>
                    <a:pt x="16568" y="13281"/>
                  </a:cubicBezTo>
                  <a:cubicBezTo>
                    <a:pt x="32383" y="-1430"/>
                    <a:pt x="59599" y="41"/>
                    <a:pt x="79827" y="41"/>
                  </a:cubicBezTo>
                  <a:cubicBezTo>
                    <a:pt x="94539" y="41"/>
                    <a:pt x="109250" y="776"/>
                    <a:pt x="123594" y="1880"/>
                  </a:cubicBezTo>
                  <a:cubicBezTo>
                    <a:pt x="128743" y="2248"/>
                    <a:pt x="136466" y="1880"/>
                    <a:pt x="136466" y="8868"/>
                  </a:cubicBezTo>
                  <a:lnTo>
                    <a:pt x="136466" y="21740"/>
                  </a:lnTo>
                  <a:cubicBezTo>
                    <a:pt x="136466" y="27993"/>
                    <a:pt x="137202" y="33877"/>
                    <a:pt x="129110" y="33877"/>
                  </a:cubicBezTo>
                  <a:cubicBezTo>
                    <a:pt x="123226" y="33877"/>
                    <a:pt x="117341" y="33142"/>
                    <a:pt x="111457" y="32774"/>
                  </a:cubicBezTo>
                  <a:cubicBezTo>
                    <a:pt x="104101" y="32038"/>
                    <a:pt x="96745" y="32038"/>
                    <a:pt x="89390" y="32038"/>
                  </a:cubicBezTo>
                  <a:cubicBezTo>
                    <a:pt x="80562" y="32038"/>
                    <a:pt x="72104" y="31671"/>
                    <a:pt x="63276" y="31671"/>
                  </a:cubicBezTo>
                  <a:cubicBezTo>
                    <a:pt x="36428" y="31671"/>
                    <a:pt x="36796" y="43807"/>
                    <a:pt x="36796" y="65875"/>
                  </a:cubicBezTo>
                  <a:cubicBezTo>
                    <a:pt x="36796" y="82793"/>
                    <a:pt x="37532" y="87206"/>
                    <a:pt x="53346" y="94562"/>
                  </a:cubicBezTo>
                  <a:cubicBezTo>
                    <a:pt x="63276" y="99343"/>
                    <a:pt x="73575" y="103389"/>
                    <a:pt x="83137" y="107802"/>
                  </a:cubicBezTo>
                  <a:cubicBezTo>
                    <a:pt x="94171" y="112584"/>
                    <a:pt x="105204" y="117365"/>
                    <a:pt x="115135" y="123249"/>
                  </a:cubicBezTo>
                  <a:cubicBezTo>
                    <a:pt x="137570" y="136122"/>
                    <a:pt x="140512" y="149730"/>
                    <a:pt x="140512" y="174372"/>
                  </a:cubicBezTo>
                  <a:cubicBezTo>
                    <a:pt x="141247" y="188715"/>
                    <a:pt x="141247" y="212254"/>
                    <a:pt x="134995" y="224758"/>
                  </a:cubicBez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8">
              <a:extLst>
                <a:ext uri="{FF2B5EF4-FFF2-40B4-BE49-F238E27FC236}">
                  <a16:creationId xmlns:a16="http://schemas.microsoft.com/office/drawing/2014/main" id="{73F92E52-6225-4160-B386-CB6F53B1E925}"/>
                </a:ext>
              </a:extLst>
            </p:cNvPr>
            <p:cNvSpPr/>
            <p:nvPr/>
          </p:nvSpPr>
          <p:spPr>
            <a:xfrm>
              <a:off x="6690711" y="3307631"/>
              <a:ext cx="183893" cy="220672"/>
            </a:xfrm>
            <a:custGeom>
              <a:avLst/>
              <a:gdLst>
                <a:gd name="connsiteX0" fmla="*/ 196398 w 183893"/>
                <a:gd name="connsiteY0" fmla="*/ 245681 h 220671"/>
                <a:gd name="connsiteX1" fmla="*/ 176538 w 183893"/>
                <a:gd name="connsiteY1" fmla="*/ 245681 h 220671"/>
                <a:gd name="connsiteX2" fmla="*/ 165136 w 183893"/>
                <a:gd name="connsiteY2" fmla="*/ 236487 h 220671"/>
                <a:gd name="connsiteX3" fmla="*/ 141230 w 183893"/>
                <a:gd name="connsiteY3" fmla="*/ 165872 h 220671"/>
                <a:gd name="connsiteX4" fmla="*/ 59582 w 183893"/>
                <a:gd name="connsiteY4" fmla="*/ 165872 h 220671"/>
                <a:gd name="connsiteX5" fmla="*/ 37514 w 183893"/>
                <a:gd name="connsiteY5" fmla="*/ 233912 h 220671"/>
                <a:gd name="connsiteX6" fmla="*/ 24642 w 183893"/>
                <a:gd name="connsiteY6" fmla="*/ 245681 h 220671"/>
                <a:gd name="connsiteX7" fmla="*/ 7723 w 183893"/>
                <a:gd name="connsiteY7" fmla="*/ 245681 h 220671"/>
                <a:gd name="connsiteX8" fmla="*/ 0 w 183893"/>
                <a:gd name="connsiteY8" fmla="*/ 242739 h 220671"/>
                <a:gd name="connsiteX9" fmla="*/ 2574 w 183893"/>
                <a:gd name="connsiteY9" fmla="*/ 233177 h 220671"/>
                <a:gd name="connsiteX10" fmla="*/ 77235 w 183893"/>
                <a:gd name="connsiteY10" fmla="*/ 12873 h 220671"/>
                <a:gd name="connsiteX11" fmla="*/ 92682 w 183893"/>
                <a:gd name="connsiteY11" fmla="*/ 0 h 220671"/>
                <a:gd name="connsiteX12" fmla="*/ 107761 w 183893"/>
                <a:gd name="connsiteY12" fmla="*/ 0 h 220671"/>
                <a:gd name="connsiteX13" fmla="*/ 123208 w 183893"/>
                <a:gd name="connsiteY13" fmla="*/ 12873 h 220671"/>
                <a:gd name="connsiteX14" fmla="*/ 202650 w 183893"/>
                <a:gd name="connsiteY14" fmla="*/ 240532 h 220671"/>
                <a:gd name="connsiteX15" fmla="*/ 196398 w 183893"/>
                <a:gd name="connsiteY15" fmla="*/ 245681 h 220671"/>
                <a:gd name="connsiteX16" fmla="*/ 100406 w 183893"/>
                <a:gd name="connsiteY16" fmla="*/ 42663 h 220671"/>
                <a:gd name="connsiteX17" fmla="*/ 69880 w 183893"/>
                <a:gd name="connsiteY17" fmla="*/ 136817 h 220671"/>
                <a:gd name="connsiteX18" fmla="*/ 132403 w 183893"/>
                <a:gd name="connsiteY18" fmla="*/ 137184 h 220671"/>
                <a:gd name="connsiteX19" fmla="*/ 100406 w 183893"/>
                <a:gd name="connsiteY19" fmla="*/ 42663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3893" h="220671">
                  <a:moveTo>
                    <a:pt x="196398" y="245681"/>
                  </a:moveTo>
                  <a:lnTo>
                    <a:pt x="176538" y="245681"/>
                  </a:lnTo>
                  <a:cubicBezTo>
                    <a:pt x="169182" y="245681"/>
                    <a:pt x="167343" y="242739"/>
                    <a:pt x="165136" y="236487"/>
                  </a:cubicBezTo>
                  <a:lnTo>
                    <a:pt x="141230" y="165872"/>
                  </a:lnTo>
                  <a:cubicBezTo>
                    <a:pt x="114014" y="166607"/>
                    <a:pt x="86798" y="166607"/>
                    <a:pt x="59582" y="165872"/>
                  </a:cubicBezTo>
                  <a:lnTo>
                    <a:pt x="37514" y="233912"/>
                  </a:lnTo>
                  <a:cubicBezTo>
                    <a:pt x="34940" y="241636"/>
                    <a:pt x="33469" y="245681"/>
                    <a:pt x="24642" y="245681"/>
                  </a:cubicBezTo>
                  <a:lnTo>
                    <a:pt x="7723" y="245681"/>
                  </a:lnTo>
                  <a:cubicBezTo>
                    <a:pt x="5149" y="245681"/>
                    <a:pt x="0" y="246417"/>
                    <a:pt x="0" y="242739"/>
                  </a:cubicBezTo>
                  <a:cubicBezTo>
                    <a:pt x="0" y="240165"/>
                    <a:pt x="1839" y="235383"/>
                    <a:pt x="2574" y="233177"/>
                  </a:cubicBezTo>
                  <a:lnTo>
                    <a:pt x="77235" y="12873"/>
                  </a:lnTo>
                  <a:cubicBezTo>
                    <a:pt x="80545" y="3678"/>
                    <a:pt x="82384" y="0"/>
                    <a:pt x="92682" y="0"/>
                  </a:cubicBezTo>
                  <a:lnTo>
                    <a:pt x="107761" y="0"/>
                  </a:lnTo>
                  <a:cubicBezTo>
                    <a:pt x="118427" y="0"/>
                    <a:pt x="119899" y="3310"/>
                    <a:pt x="123208" y="12873"/>
                  </a:cubicBezTo>
                  <a:cubicBezTo>
                    <a:pt x="129829" y="31262"/>
                    <a:pt x="202650" y="236487"/>
                    <a:pt x="202650" y="240532"/>
                  </a:cubicBezTo>
                  <a:cubicBezTo>
                    <a:pt x="203018" y="244946"/>
                    <a:pt x="200076" y="245681"/>
                    <a:pt x="196398" y="245681"/>
                  </a:cubicBezTo>
                  <a:close/>
                  <a:moveTo>
                    <a:pt x="100406" y="42663"/>
                  </a:moveTo>
                  <a:lnTo>
                    <a:pt x="69880" y="136817"/>
                  </a:lnTo>
                  <a:cubicBezTo>
                    <a:pt x="90843" y="136817"/>
                    <a:pt x="111439" y="136449"/>
                    <a:pt x="132403" y="137184"/>
                  </a:cubicBezTo>
                  <a:lnTo>
                    <a:pt x="100406" y="42663"/>
                  </a:ln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9">
              <a:extLst>
                <a:ext uri="{FF2B5EF4-FFF2-40B4-BE49-F238E27FC236}">
                  <a16:creationId xmlns:a16="http://schemas.microsoft.com/office/drawing/2014/main" id="{3045516B-C8D9-4F26-8BE7-56C507614D8C}"/>
                </a:ext>
              </a:extLst>
            </p:cNvPr>
            <p:cNvSpPr/>
            <p:nvPr/>
          </p:nvSpPr>
          <p:spPr>
            <a:xfrm>
              <a:off x="7000020" y="3309102"/>
              <a:ext cx="147115" cy="220672"/>
            </a:xfrm>
            <a:custGeom>
              <a:avLst/>
              <a:gdLst>
                <a:gd name="connsiteX0" fmla="*/ 116588 w 147114"/>
                <a:gd name="connsiteY0" fmla="*/ 239797 h 220671"/>
                <a:gd name="connsiteX1" fmla="*/ 74661 w 147114"/>
                <a:gd name="connsiteY1" fmla="*/ 244210 h 220671"/>
                <a:gd name="connsiteX2" fmla="*/ 11401 w 147114"/>
                <a:gd name="connsiteY2" fmla="*/ 244210 h 220671"/>
                <a:gd name="connsiteX3" fmla="*/ 0 w 147114"/>
                <a:gd name="connsiteY3" fmla="*/ 233544 h 220671"/>
                <a:gd name="connsiteX4" fmla="*/ 0 w 147114"/>
                <a:gd name="connsiteY4" fmla="*/ 9562 h 220671"/>
                <a:gd name="connsiteX5" fmla="*/ 11401 w 147114"/>
                <a:gd name="connsiteY5" fmla="*/ 0 h 220671"/>
                <a:gd name="connsiteX6" fmla="*/ 74661 w 147114"/>
                <a:gd name="connsiteY6" fmla="*/ 0 h 220671"/>
                <a:gd name="connsiteX7" fmla="*/ 128357 w 147114"/>
                <a:gd name="connsiteY7" fmla="*/ 7356 h 220671"/>
                <a:gd name="connsiteX8" fmla="*/ 173227 w 147114"/>
                <a:gd name="connsiteY8" fmla="*/ 125047 h 220671"/>
                <a:gd name="connsiteX9" fmla="*/ 116588 w 147114"/>
                <a:gd name="connsiteY9" fmla="*/ 239797 h 220671"/>
                <a:gd name="connsiteX10" fmla="*/ 109600 w 147114"/>
                <a:gd name="connsiteY10" fmla="*/ 37514 h 220671"/>
                <a:gd name="connsiteX11" fmla="*/ 67673 w 147114"/>
                <a:gd name="connsiteY11" fmla="*/ 31630 h 220671"/>
                <a:gd name="connsiteX12" fmla="*/ 36043 w 147114"/>
                <a:gd name="connsiteY12" fmla="*/ 33101 h 220671"/>
                <a:gd name="connsiteX13" fmla="*/ 36043 w 147114"/>
                <a:gd name="connsiteY13" fmla="*/ 210742 h 220671"/>
                <a:gd name="connsiteX14" fmla="*/ 76867 w 147114"/>
                <a:gd name="connsiteY14" fmla="*/ 212213 h 220671"/>
                <a:gd name="connsiteX15" fmla="*/ 136081 w 147114"/>
                <a:gd name="connsiteY15" fmla="*/ 125415 h 220671"/>
                <a:gd name="connsiteX16" fmla="*/ 109600 w 147114"/>
                <a:gd name="connsiteY16" fmla="*/ 37514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114" h="220671">
                  <a:moveTo>
                    <a:pt x="116588" y="239797"/>
                  </a:moveTo>
                  <a:cubicBezTo>
                    <a:pt x="102980" y="243107"/>
                    <a:pt x="88269" y="244210"/>
                    <a:pt x="74661" y="244210"/>
                  </a:cubicBezTo>
                  <a:lnTo>
                    <a:pt x="11401" y="244210"/>
                  </a:lnTo>
                  <a:cubicBezTo>
                    <a:pt x="2574" y="244210"/>
                    <a:pt x="0" y="242739"/>
                    <a:pt x="0" y="233544"/>
                  </a:cubicBezTo>
                  <a:lnTo>
                    <a:pt x="0" y="9562"/>
                  </a:lnTo>
                  <a:cubicBezTo>
                    <a:pt x="0" y="736"/>
                    <a:pt x="3678" y="0"/>
                    <a:pt x="11401" y="0"/>
                  </a:cubicBezTo>
                  <a:lnTo>
                    <a:pt x="74661" y="0"/>
                  </a:lnTo>
                  <a:cubicBezTo>
                    <a:pt x="92314" y="0"/>
                    <a:pt x="112175" y="736"/>
                    <a:pt x="128357" y="7356"/>
                  </a:cubicBezTo>
                  <a:cubicBezTo>
                    <a:pt x="171756" y="25009"/>
                    <a:pt x="173227" y="85694"/>
                    <a:pt x="173227" y="125047"/>
                  </a:cubicBezTo>
                  <a:cubicBezTo>
                    <a:pt x="173227" y="170653"/>
                    <a:pt x="169550" y="226189"/>
                    <a:pt x="116588" y="239797"/>
                  </a:cubicBezTo>
                  <a:close/>
                  <a:moveTo>
                    <a:pt x="109600" y="37514"/>
                  </a:moveTo>
                  <a:cubicBezTo>
                    <a:pt x="98934" y="32365"/>
                    <a:pt x="79810" y="31630"/>
                    <a:pt x="67673" y="31630"/>
                  </a:cubicBezTo>
                  <a:cubicBezTo>
                    <a:pt x="57007" y="31630"/>
                    <a:pt x="46341" y="32365"/>
                    <a:pt x="36043" y="33101"/>
                  </a:cubicBezTo>
                  <a:lnTo>
                    <a:pt x="36043" y="210742"/>
                  </a:lnTo>
                  <a:cubicBezTo>
                    <a:pt x="49651" y="211477"/>
                    <a:pt x="63259" y="212213"/>
                    <a:pt x="76867" y="212213"/>
                  </a:cubicBezTo>
                  <a:cubicBezTo>
                    <a:pt x="134242" y="212213"/>
                    <a:pt x="136081" y="172492"/>
                    <a:pt x="136081" y="125415"/>
                  </a:cubicBezTo>
                  <a:cubicBezTo>
                    <a:pt x="135713" y="99670"/>
                    <a:pt x="137920" y="50755"/>
                    <a:pt x="109600" y="37514"/>
                  </a:cubicBez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20">
              <a:extLst>
                <a:ext uri="{FF2B5EF4-FFF2-40B4-BE49-F238E27FC236}">
                  <a16:creationId xmlns:a16="http://schemas.microsoft.com/office/drawing/2014/main" id="{BB1573B6-6B73-47D8-BA4C-8153B9592AEE}"/>
                </a:ext>
              </a:extLst>
            </p:cNvPr>
            <p:cNvSpPr/>
            <p:nvPr/>
          </p:nvSpPr>
          <p:spPr>
            <a:xfrm>
              <a:off x="7276963" y="3309042"/>
              <a:ext cx="183893" cy="220672"/>
            </a:xfrm>
            <a:custGeom>
              <a:avLst/>
              <a:gdLst>
                <a:gd name="connsiteX0" fmla="*/ 202283 w 183893"/>
                <a:gd name="connsiteY0" fmla="*/ 12565 h 220671"/>
                <a:gd name="connsiteX1" fmla="*/ 127622 w 183893"/>
                <a:gd name="connsiteY1" fmla="*/ 232869 h 220671"/>
                <a:gd name="connsiteX2" fmla="*/ 112175 w 183893"/>
                <a:gd name="connsiteY2" fmla="*/ 245741 h 220671"/>
                <a:gd name="connsiteX3" fmla="*/ 95257 w 183893"/>
                <a:gd name="connsiteY3" fmla="*/ 245741 h 220671"/>
                <a:gd name="connsiteX4" fmla="*/ 79442 w 183893"/>
                <a:gd name="connsiteY4" fmla="*/ 232869 h 220671"/>
                <a:gd name="connsiteX5" fmla="*/ 735 w 183893"/>
                <a:gd name="connsiteY5" fmla="*/ 8887 h 220671"/>
                <a:gd name="connsiteX6" fmla="*/ 0 w 183893"/>
                <a:gd name="connsiteY6" fmla="*/ 5209 h 220671"/>
                <a:gd name="connsiteX7" fmla="*/ 6988 w 183893"/>
                <a:gd name="connsiteY7" fmla="*/ 60 h 220671"/>
                <a:gd name="connsiteX8" fmla="*/ 29055 w 183893"/>
                <a:gd name="connsiteY8" fmla="*/ 60 h 220671"/>
                <a:gd name="connsiteX9" fmla="*/ 40456 w 183893"/>
                <a:gd name="connsiteY9" fmla="*/ 9255 h 220671"/>
                <a:gd name="connsiteX10" fmla="*/ 104451 w 183893"/>
                <a:gd name="connsiteY10" fmla="*/ 203078 h 220671"/>
                <a:gd name="connsiteX11" fmla="*/ 166239 w 183893"/>
                <a:gd name="connsiteY11" fmla="*/ 11829 h 220671"/>
                <a:gd name="connsiteX12" fmla="*/ 179112 w 183893"/>
                <a:gd name="connsiteY12" fmla="*/ 60 h 220671"/>
                <a:gd name="connsiteX13" fmla="*/ 197134 w 183893"/>
                <a:gd name="connsiteY13" fmla="*/ 60 h 220671"/>
                <a:gd name="connsiteX14" fmla="*/ 204857 w 183893"/>
                <a:gd name="connsiteY14" fmla="*/ 3002 h 220671"/>
                <a:gd name="connsiteX15" fmla="*/ 202283 w 183893"/>
                <a:gd name="connsiteY15" fmla="*/ 12565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3893" h="220671">
                  <a:moveTo>
                    <a:pt x="202283" y="12565"/>
                  </a:moveTo>
                  <a:lnTo>
                    <a:pt x="127622" y="232869"/>
                  </a:lnTo>
                  <a:cubicBezTo>
                    <a:pt x="124312" y="242431"/>
                    <a:pt x="122841" y="245741"/>
                    <a:pt x="112175" y="245741"/>
                  </a:cubicBezTo>
                  <a:lnTo>
                    <a:pt x="95257" y="245741"/>
                  </a:lnTo>
                  <a:cubicBezTo>
                    <a:pt x="84591" y="245741"/>
                    <a:pt x="82752" y="242431"/>
                    <a:pt x="79442" y="232869"/>
                  </a:cubicBezTo>
                  <a:lnTo>
                    <a:pt x="735" y="8887"/>
                  </a:lnTo>
                  <a:cubicBezTo>
                    <a:pt x="368" y="7784"/>
                    <a:pt x="0" y="6312"/>
                    <a:pt x="0" y="5209"/>
                  </a:cubicBezTo>
                  <a:cubicBezTo>
                    <a:pt x="0" y="796"/>
                    <a:pt x="2942" y="60"/>
                    <a:pt x="6988" y="60"/>
                  </a:cubicBezTo>
                  <a:lnTo>
                    <a:pt x="29055" y="60"/>
                  </a:lnTo>
                  <a:cubicBezTo>
                    <a:pt x="36043" y="60"/>
                    <a:pt x="38250" y="3002"/>
                    <a:pt x="40456" y="9255"/>
                  </a:cubicBezTo>
                  <a:lnTo>
                    <a:pt x="104451" y="203078"/>
                  </a:lnTo>
                  <a:lnTo>
                    <a:pt x="166239" y="11829"/>
                  </a:lnTo>
                  <a:cubicBezTo>
                    <a:pt x="168814" y="4106"/>
                    <a:pt x="170285" y="60"/>
                    <a:pt x="179112" y="60"/>
                  </a:cubicBezTo>
                  <a:lnTo>
                    <a:pt x="197134" y="60"/>
                  </a:lnTo>
                  <a:cubicBezTo>
                    <a:pt x="199708" y="60"/>
                    <a:pt x="204857" y="-676"/>
                    <a:pt x="204857" y="3002"/>
                  </a:cubicBezTo>
                  <a:cubicBezTo>
                    <a:pt x="204857" y="5577"/>
                    <a:pt x="203018" y="10358"/>
                    <a:pt x="202283" y="12565"/>
                  </a:cubicBez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1">
              <a:extLst>
                <a:ext uri="{FF2B5EF4-FFF2-40B4-BE49-F238E27FC236}">
                  <a16:creationId xmlns:a16="http://schemas.microsoft.com/office/drawing/2014/main" id="{ADF60224-79AE-4C06-BBE3-537E31A728C7}"/>
                </a:ext>
              </a:extLst>
            </p:cNvPr>
            <p:cNvSpPr/>
            <p:nvPr/>
          </p:nvSpPr>
          <p:spPr>
            <a:xfrm>
              <a:off x="7587742" y="3302482"/>
              <a:ext cx="183893" cy="257451"/>
            </a:xfrm>
            <a:custGeom>
              <a:avLst/>
              <a:gdLst>
                <a:gd name="connsiteX0" fmla="*/ 171021 w 183893"/>
                <a:gd name="connsiteY0" fmla="*/ 225821 h 257450"/>
                <a:gd name="connsiteX1" fmla="*/ 97464 w 183893"/>
                <a:gd name="connsiteY1" fmla="*/ 258554 h 257450"/>
                <a:gd name="connsiteX2" fmla="*/ 23906 w 183893"/>
                <a:gd name="connsiteY2" fmla="*/ 225821 h 257450"/>
                <a:gd name="connsiteX3" fmla="*/ 0 w 183893"/>
                <a:gd name="connsiteY3" fmla="*/ 129093 h 257450"/>
                <a:gd name="connsiteX4" fmla="*/ 23906 w 183893"/>
                <a:gd name="connsiteY4" fmla="*/ 31997 h 257450"/>
                <a:gd name="connsiteX5" fmla="*/ 97464 w 183893"/>
                <a:gd name="connsiteY5" fmla="*/ 0 h 257450"/>
                <a:gd name="connsiteX6" fmla="*/ 171021 w 183893"/>
                <a:gd name="connsiteY6" fmla="*/ 31997 h 257450"/>
                <a:gd name="connsiteX7" fmla="*/ 194927 w 183893"/>
                <a:gd name="connsiteY7" fmla="*/ 129093 h 257450"/>
                <a:gd name="connsiteX8" fmla="*/ 171021 w 183893"/>
                <a:gd name="connsiteY8" fmla="*/ 225821 h 257450"/>
                <a:gd name="connsiteX9" fmla="*/ 148586 w 183893"/>
                <a:gd name="connsiteY9" fmla="*/ 59949 h 257450"/>
                <a:gd name="connsiteX10" fmla="*/ 97831 w 183893"/>
                <a:gd name="connsiteY10" fmla="*/ 31262 h 257450"/>
                <a:gd name="connsiteX11" fmla="*/ 47077 w 183893"/>
                <a:gd name="connsiteY11" fmla="*/ 59949 h 257450"/>
                <a:gd name="connsiteX12" fmla="*/ 38250 w 183893"/>
                <a:gd name="connsiteY12" fmla="*/ 129093 h 257450"/>
                <a:gd name="connsiteX13" fmla="*/ 47077 w 183893"/>
                <a:gd name="connsiteY13" fmla="*/ 197869 h 257450"/>
                <a:gd name="connsiteX14" fmla="*/ 97831 w 183893"/>
                <a:gd name="connsiteY14" fmla="*/ 226556 h 257450"/>
                <a:gd name="connsiteX15" fmla="*/ 148586 w 183893"/>
                <a:gd name="connsiteY15" fmla="*/ 197869 h 257450"/>
                <a:gd name="connsiteX16" fmla="*/ 157413 w 183893"/>
                <a:gd name="connsiteY16" fmla="*/ 129093 h 257450"/>
                <a:gd name="connsiteX17" fmla="*/ 148586 w 183893"/>
                <a:gd name="connsiteY17" fmla="*/ 59949 h 25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3893" h="257450">
                  <a:moveTo>
                    <a:pt x="171021" y="225821"/>
                  </a:moveTo>
                  <a:cubicBezTo>
                    <a:pt x="152264" y="250830"/>
                    <a:pt x="127990" y="258554"/>
                    <a:pt x="97464" y="258554"/>
                  </a:cubicBezTo>
                  <a:cubicBezTo>
                    <a:pt x="66937" y="258554"/>
                    <a:pt x="42663" y="250830"/>
                    <a:pt x="23906" y="225821"/>
                  </a:cubicBezTo>
                  <a:cubicBezTo>
                    <a:pt x="2942" y="197869"/>
                    <a:pt x="0" y="162562"/>
                    <a:pt x="0" y="129093"/>
                  </a:cubicBezTo>
                  <a:cubicBezTo>
                    <a:pt x="0" y="95624"/>
                    <a:pt x="2942" y="59581"/>
                    <a:pt x="23906" y="31997"/>
                  </a:cubicBezTo>
                  <a:cubicBezTo>
                    <a:pt x="43031" y="6620"/>
                    <a:pt x="66937" y="0"/>
                    <a:pt x="97464" y="0"/>
                  </a:cubicBezTo>
                  <a:cubicBezTo>
                    <a:pt x="127622" y="0"/>
                    <a:pt x="151896" y="6988"/>
                    <a:pt x="171021" y="31997"/>
                  </a:cubicBezTo>
                  <a:cubicBezTo>
                    <a:pt x="191985" y="59949"/>
                    <a:pt x="194927" y="95624"/>
                    <a:pt x="194927" y="129093"/>
                  </a:cubicBezTo>
                  <a:cubicBezTo>
                    <a:pt x="194927" y="162562"/>
                    <a:pt x="191985" y="198237"/>
                    <a:pt x="171021" y="225821"/>
                  </a:cubicBezTo>
                  <a:close/>
                  <a:moveTo>
                    <a:pt x="148586" y="59949"/>
                  </a:moveTo>
                  <a:cubicBezTo>
                    <a:pt x="139023" y="38618"/>
                    <a:pt x="119531" y="31262"/>
                    <a:pt x="97831" y="31262"/>
                  </a:cubicBezTo>
                  <a:cubicBezTo>
                    <a:pt x="75764" y="31262"/>
                    <a:pt x="56639" y="38618"/>
                    <a:pt x="47077" y="59949"/>
                  </a:cubicBezTo>
                  <a:cubicBezTo>
                    <a:pt x="39353" y="77235"/>
                    <a:pt x="38250" y="109968"/>
                    <a:pt x="38250" y="129093"/>
                  </a:cubicBezTo>
                  <a:cubicBezTo>
                    <a:pt x="38250" y="148218"/>
                    <a:pt x="39353" y="180583"/>
                    <a:pt x="47077" y="197869"/>
                  </a:cubicBezTo>
                  <a:cubicBezTo>
                    <a:pt x="56639" y="219201"/>
                    <a:pt x="75764" y="226556"/>
                    <a:pt x="97831" y="226556"/>
                  </a:cubicBezTo>
                  <a:cubicBezTo>
                    <a:pt x="120266" y="226556"/>
                    <a:pt x="139023" y="219201"/>
                    <a:pt x="148586" y="197869"/>
                  </a:cubicBezTo>
                  <a:cubicBezTo>
                    <a:pt x="156309" y="180583"/>
                    <a:pt x="157413" y="148218"/>
                    <a:pt x="157413" y="129093"/>
                  </a:cubicBezTo>
                  <a:cubicBezTo>
                    <a:pt x="157413" y="109968"/>
                    <a:pt x="156309" y="77235"/>
                    <a:pt x="148586" y="59949"/>
                  </a:cubicBez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2">
              <a:extLst>
                <a:ext uri="{FF2B5EF4-FFF2-40B4-BE49-F238E27FC236}">
                  <a16:creationId xmlns:a16="http://schemas.microsoft.com/office/drawing/2014/main" id="{7E2AB4F3-6921-4F18-A193-64DF108C27E1}"/>
                </a:ext>
              </a:extLst>
            </p:cNvPr>
            <p:cNvSpPr/>
            <p:nvPr/>
          </p:nvSpPr>
          <p:spPr>
            <a:xfrm>
              <a:off x="7901464" y="3306528"/>
              <a:ext cx="147115" cy="220672"/>
            </a:xfrm>
            <a:custGeom>
              <a:avLst/>
              <a:gdLst>
                <a:gd name="connsiteX0" fmla="*/ 153735 w 147114"/>
                <a:gd name="connsiteY0" fmla="*/ 244578 h 220671"/>
                <a:gd name="connsiteX1" fmla="*/ 98567 w 147114"/>
                <a:gd name="connsiteY1" fmla="*/ 251566 h 220671"/>
                <a:gd name="connsiteX2" fmla="*/ 56639 w 147114"/>
                <a:gd name="connsiteY2" fmla="*/ 247153 h 220671"/>
                <a:gd name="connsiteX3" fmla="*/ 0 w 147114"/>
                <a:gd name="connsiteY3" fmla="*/ 127622 h 220671"/>
                <a:gd name="connsiteX4" fmla="*/ 44502 w 147114"/>
                <a:gd name="connsiteY4" fmla="*/ 8091 h 220671"/>
                <a:gd name="connsiteX5" fmla="*/ 98567 w 147114"/>
                <a:gd name="connsiteY5" fmla="*/ 0 h 220671"/>
                <a:gd name="connsiteX6" fmla="*/ 151160 w 147114"/>
                <a:gd name="connsiteY6" fmla="*/ 2942 h 220671"/>
                <a:gd name="connsiteX7" fmla="*/ 164033 w 147114"/>
                <a:gd name="connsiteY7" fmla="*/ 9930 h 220671"/>
                <a:gd name="connsiteX8" fmla="*/ 164033 w 147114"/>
                <a:gd name="connsiteY8" fmla="*/ 22803 h 220671"/>
                <a:gd name="connsiteX9" fmla="*/ 156677 w 147114"/>
                <a:gd name="connsiteY9" fmla="*/ 34940 h 220671"/>
                <a:gd name="connsiteX10" fmla="*/ 133139 w 147114"/>
                <a:gd name="connsiteY10" fmla="*/ 32733 h 220671"/>
                <a:gd name="connsiteX11" fmla="*/ 105187 w 147114"/>
                <a:gd name="connsiteY11" fmla="*/ 31997 h 220671"/>
                <a:gd name="connsiteX12" fmla="*/ 63259 w 147114"/>
                <a:gd name="connsiteY12" fmla="*/ 37882 h 220671"/>
                <a:gd name="connsiteX13" fmla="*/ 36779 w 147114"/>
                <a:gd name="connsiteY13" fmla="*/ 128358 h 220671"/>
                <a:gd name="connsiteX14" fmla="*/ 75764 w 147114"/>
                <a:gd name="connsiteY14" fmla="*/ 218097 h 220671"/>
                <a:gd name="connsiteX15" fmla="*/ 105187 w 147114"/>
                <a:gd name="connsiteY15" fmla="*/ 219936 h 220671"/>
                <a:gd name="connsiteX16" fmla="*/ 128725 w 147114"/>
                <a:gd name="connsiteY16" fmla="*/ 216626 h 220671"/>
                <a:gd name="connsiteX17" fmla="*/ 128725 w 147114"/>
                <a:gd name="connsiteY17" fmla="*/ 133139 h 220671"/>
                <a:gd name="connsiteX18" fmla="*/ 86062 w 147114"/>
                <a:gd name="connsiteY18" fmla="*/ 133139 h 220671"/>
                <a:gd name="connsiteX19" fmla="*/ 76867 w 147114"/>
                <a:gd name="connsiteY19" fmla="*/ 116221 h 220671"/>
                <a:gd name="connsiteX20" fmla="*/ 86062 w 147114"/>
                <a:gd name="connsiteY20" fmla="*/ 104451 h 220671"/>
                <a:gd name="connsiteX21" fmla="*/ 155574 w 147114"/>
                <a:gd name="connsiteY21" fmla="*/ 104451 h 220671"/>
                <a:gd name="connsiteX22" fmla="*/ 164769 w 147114"/>
                <a:gd name="connsiteY22" fmla="*/ 114014 h 220671"/>
                <a:gd name="connsiteX23" fmla="*/ 164769 w 147114"/>
                <a:gd name="connsiteY23" fmla="*/ 230602 h 220671"/>
                <a:gd name="connsiteX24" fmla="*/ 153735 w 147114"/>
                <a:gd name="connsiteY24" fmla="*/ 244578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7114" h="220671">
                  <a:moveTo>
                    <a:pt x="153735" y="244578"/>
                  </a:moveTo>
                  <a:cubicBezTo>
                    <a:pt x="138288" y="250095"/>
                    <a:pt x="115117" y="251566"/>
                    <a:pt x="98567" y="251566"/>
                  </a:cubicBezTo>
                  <a:cubicBezTo>
                    <a:pt x="84591" y="251566"/>
                    <a:pt x="69880" y="250463"/>
                    <a:pt x="56639" y="247153"/>
                  </a:cubicBezTo>
                  <a:cubicBezTo>
                    <a:pt x="3310" y="233177"/>
                    <a:pt x="0" y="173227"/>
                    <a:pt x="0" y="127622"/>
                  </a:cubicBezTo>
                  <a:cubicBezTo>
                    <a:pt x="0" y="87901"/>
                    <a:pt x="1471" y="26848"/>
                    <a:pt x="44502" y="8091"/>
                  </a:cubicBezTo>
                  <a:cubicBezTo>
                    <a:pt x="61053" y="1103"/>
                    <a:pt x="80913" y="0"/>
                    <a:pt x="98567" y="0"/>
                  </a:cubicBezTo>
                  <a:cubicBezTo>
                    <a:pt x="116221" y="0"/>
                    <a:pt x="133507" y="1103"/>
                    <a:pt x="151160" y="2942"/>
                  </a:cubicBezTo>
                  <a:cubicBezTo>
                    <a:pt x="155942" y="3310"/>
                    <a:pt x="164033" y="2942"/>
                    <a:pt x="164033" y="9930"/>
                  </a:cubicBezTo>
                  <a:lnTo>
                    <a:pt x="164033" y="22803"/>
                  </a:lnTo>
                  <a:cubicBezTo>
                    <a:pt x="164033" y="29055"/>
                    <a:pt x="164769" y="34940"/>
                    <a:pt x="156677" y="34940"/>
                  </a:cubicBezTo>
                  <a:cubicBezTo>
                    <a:pt x="148954" y="34940"/>
                    <a:pt x="141230" y="33469"/>
                    <a:pt x="133139" y="32733"/>
                  </a:cubicBezTo>
                  <a:cubicBezTo>
                    <a:pt x="123944" y="31997"/>
                    <a:pt x="114382" y="31997"/>
                    <a:pt x="105187" y="31997"/>
                  </a:cubicBezTo>
                  <a:cubicBezTo>
                    <a:pt x="93418" y="31997"/>
                    <a:pt x="73557" y="33101"/>
                    <a:pt x="63259" y="37882"/>
                  </a:cubicBezTo>
                  <a:cubicBezTo>
                    <a:pt x="34940" y="50755"/>
                    <a:pt x="36779" y="102980"/>
                    <a:pt x="36779" y="128358"/>
                  </a:cubicBezTo>
                  <a:cubicBezTo>
                    <a:pt x="36779" y="159987"/>
                    <a:pt x="36043" y="210006"/>
                    <a:pt x="75764" y="218097"/>
                  </a:cubicBezTo>
                  <a:cubicBezTo>
                    <a:pt x="85327" y="219936"/>
                    <a:pt x="95625" y="219936"/>
                    <a:pt x="105187" y="219936"/>
                  </a:cubicBezTo>
                  <a:cubicBezTo>
                    <a:pt x="113278" y="219936"/>
                    <a:pt x="121002" y="218465"/>
                    <a:pt x="128725" y="216626"/>
                  </a:cubicBezTo>
                  <a:lnTo>
                    <a:pt x="128725" y="133139"/>
                  </a:lnTo>
                  <a:lnTo>
                    <a:pt x="86062" y="133139"/>
                  </a:lnTo>
                  <a:cubicBezTo>
                    <a:pt x="74661" y="133139"/>
                    <a:pt x="76867" y="124312"/>
                    <a:pt x="76867" y="116221"/>
                  </a:cubicBezTo>
                  <a:cubicBezTo>
                    <a:pt x="76867" y="108865"/>
                    <a:pt x="77235" y="104451"/>
                    <a:pt x="86062" y="104451"/>
                  </a:cubicBezTo>
                  <a:lnTo>
                    <a:pt x="155574" y="104451"/>
                  </a:lnTo>
                  <a:cubicBezTo>
                    <a:pt x="162930" y="104451"/>
                    <a:pt x="164769" y="107026"/>
                    <a:pt x="164769" y="114014"/>
                  </a:cubicBezTo>
                  <a:lnTo>
                    <a:pt x="164769" y="230602"/>
                  </a:lnTo>
                  <a:cubicBezTo>
                    <a:pt x="164401" y="239797"/>
                    <a:pt x="162194" y="241636"/>
                    <a:pt x="153735" y="244578"/>
                  </a:cubicBez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3">
              <a:extLst>
                <a:ext uri="{FF2B5EF4-FFF2-40B4-BE49-F238E27FC236}">
                  <a16:creationId xmlns:a16="http://schemas.microsoft.com/office/drawing/2014/main" id="{16A5C5C5-935B-42CD-A1FB-17814591A869}"/>
                </a:ext>
              </a:extLst>
            </p:cNvPr>
            <p:cNvSpPr/>
            <p:nvPr/>
          </p:nvSpPr>
          <p:spPr>
            <a:xfrm>
              <a:off x="8164432" y="3307631"/>
              <a:ext cx="183893" cy="220672"/>
            </a:xfrm>
            <a:custGeom>
              <a:avLst/>
              <a:gdLst>
                <a:gd name="connsiteX0" fmla="*/ 196398 w 183893"/>
                <a:gd name="connsiteY0" fmla="*/ 245681 h 220671"/>
                <a:gd name="connsiteX1" fmla="*/ 176537 w 183893"/>
                <a:gd name="connsiteY1" fmla="*/ 245681 h 220671"/>
                <a:gd name="connsiteX2" fmla="*/ 165136 w 183893"/>
                <a:gd name="connsiteY2" fmla="*/ 236487 h 220671"/>
                <a:gd name="connsiteX3" fmla="*/ 141230 w 183893"/>
                <a:gd name="connsiteY3" fmla="*/ 165872 h 220671"/>
                <a:gd name="connsiteX4" fmla="*/ 59581 w 183893"/>
                <a:gd name="connsiteY4" fmla="*/ 165872 h 220671"/>
                <a:gd name="connsiteX5" fmla="*/ 37514 w 183893"/>
                <a:gd name="connsiteY5" fmla="*/ 233912 h 220671"/>
                <a:gd name="connsiteX6" fmla="*/ 24642 w 183893"/>
                <a:gd name="connsiteY6" fmla="*/ 245681 h 220671"/>
                <a:gd name="connsiteX7" fmla="*/ 7723 w 183893"/>
                <a:gd name="connsiteY7" fmla="*/ 245681 h 220671"/>
                <a:gd name="connsiteX8" fmla="*/ 0 w 183893"/>
                <a:gd name="connsiteY8" fmla="*/ 242739 h 220671"/>
                <a:gd name="connsiteX9" fmla="*/ 2574 w 183893"/>
                <a:gd name="connsiteY9" fmla="*/ 233177 h 220671"/>
                <a:gd name="connsiteX10" fmla="*/ 77235 w 183893"/>
                <a:gd name="connsiteY10" fmla="*/ 12873 h 220671"/>
                <a:gd name="connsiteX11" fmla="*/ 92682 w 183893"/>
                <a:gd name="connsiteY11" fmla="*/ 0 h 220671"/>
                <a:gd name="connsiteX12" fmla="*/ 107761 w 183893"/>
                <a:gd name="connsiteY12" fmla="*/ 0 h 220671"/>
                <a:gd name="connsiteX13" fmla="*/ 123208 w 183893"/>
                <a:gd name="connsiteY13" fmla="*/ 12873 h 220671"/>
                <a:gd name="connsiteX14" fmla="*/ 202650 w 183893"/>
                <a:gd name="connsiteY14" fmla="*/ 240532 h 220671"/>
                <a:gd name="connsiteX15" fmla="*/ 196398 w 183893"/>
                <a:gd name="connsiteY15" fmla="*/ 245681 h 220671"/>
                <a:gd name="connsiteX16" fmla="*/ 100038 w 183893"/>
                <a:gd name="connsiteY16" fmla="*/ 42663 h 220671"/>
                <a:gd name="connsiteX17" fmla="*/ 69512 w 183893"/>
                <a:gd name="connsiteY17" fmla="*/ 136817 h 220671"/>
                <a:gd name="connsiteX18" fmla="*/ 132035 w 183893"/>
                <a:gd name="connsiteY18" fmla="*/ 137184 h 220671"/>
                <a:gd name="connsiteX19" fmla="*/ 100038 w 183893"/>
                <a:gd name="connsiteY19" fmla="*/ 42663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3893" h="220671">
                  <a:moveTo>
                    <a:pt x="196398" y="245681"/>
                  </a:moveTo>
                  <a:lnTo>
                    <a:pt x="176537" y="245681"/>
                  </a:lnTo>
                  <a:cubicBezTo>
                    <a:pt x="169182" y="245681"/>
                    <a:pt x="167342" y="242739"/>
                    <a:pt x="165136" y="236487"/>
                  </a:cubicBezTo>
                  <a:lnTo>
                    <a:pt x="141230" y="165872"/>
                  </a:lnTo>
                  <a:cubicBezTo>
                    <a:pt x="114014" y="166607"/>
                    <a:pt x="86798" y="166607"/>
                    <a:pt x="59581" y="165872"/>
                  </a:cubicBezTo>
                  <a:lnTo>
                    <a:pt x="37514" y="233912"/>
                  </a:lnTo>
                  <a:cubicBezTo>
                    <a:pt x="34940" y="241636"/>
                    <a:pt x="33468" y="245681"/>
                    <a:pt x="24642" y="245681"/>
                  </a:cubicBezTo>
                  <a:lnTo>
                    <a:pt x="7723" y="245681"/>
                  </a:lnTo>
                  <a:cubicBezTo>
                    <a:pt x="5149" y="245681"/>
                    <a:pt x="0" y="246417"/>
                    <a:pt x="0" y="242739"/>
                  </a:cubicBezTo>
                  <a:cubicBezTo>
                    <a:pt x="0" y="240165"/>
                    <a:pt x="1838" y="235383"/>
                    <a:pt x="2574" y="233177"/>
                  </a:cubicBezTo>
                  <a:lnTo>
                    <a:pt x="77235" y="12873"/>
                  </a:lnTo>
                  <a:cubicBezTo>
                    <a:pt x="80545" y="3678"/>
                    <a:pt x="82384" y="0"/>
                    <a:pt x="92682" y="0"/>
                  </a:cubicBezTo>
                  <a:lnTo>
                    <a:pt x="107761" y="0"/>
                  </a:lnTo>
                  <a:cubicBezTo>
                    <a:pt x="118427" y="0"/>
                    <a:pt x="119898" y="3310"/>
                    <a:pt x="123208" y="12873"/>
                  </a:cubicBezTo>
                  <a:cubicBezTo>
                    <a:pt x="129829" y="31262"/>
                    <a:pt x="202650" y="236487"/>
                    <a:pt x="202650" y="240532"/>
                  </a:cubicBezTo>
                  <a:cubicBezTo>
                    <a:pt x="203018" y="244946"/>
                    <a:pt x="200075" y="245681"/>
                    <a:pt x="196398" y="245681"/>
                  </a:cubicBezTo>
                  <a:close/>
                  <a:moveTo>
                    <a:pt x="100038" y="42663"/>
                  </a:moveTo>
                  <a:lnTo>
                    <a:pt x="69512" y="136817"/>
                  </a:lnTo>
                  <a:cubicBezTo>
                    <a:pt x="90475" y="136817"/>
                    <a:pt x="111071" y="136449"/>
                    <a:pt x="132035" y="137184"/>
                  </a:cubicBezTo>
                  <a:lnTo>
                    <a:pt x="100038" y="42663"/>
                  </a:ln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4">
              <a:extLst>
                <a:ext uri="{FF2B5EF4-FFF2-40B4-BE49-F238E27FC236}">
                  <a16:creationId xmlns:a16="http://schemas.microsoft.com/office/drawing/2014/main" id="{07DE6238-A55B-43B7-B0E1-5DB4A8E119B9}"/>
                </a:ext>
              </a:extLst>
            </p:cNvPr>
            <p:cNvSpPr/>
            <p:nvPr/>
          </p:nvSpPr>
          <p:spPr>
            <a:xfrm>
              <a:off x="8473373" y="3309102"/>
              <a:ext cx="147115" cy="220672"/>
            </a:xfrm>
            <a:custGeom>
              <a:avLst/>
              <a:gdLst>
                <a:gd name="connsiteX0" fmla="*/ 116588 w 147114"/>
                <a:gd name="connsiteY0" fmla="*/ 239797 h 220671"/>
                <a:gd name="connsiteX1" fmla="*/ 74661 w 147114"/>
                <a:gd name="connsiteY1" fmla="*/ 244210 h 220671"/>
                <a:gd name="connsiteX2" fmla="*/ 11401 w 147114"/>
                <a:gd name="connsiteY2" fmla="*/ 244210 h 220671"/>
                <a:gd name="connsiteX3" fmla="*/ 0 w 147114"/>
                <a:gd name="connsiteY3" fmla="*/ 233544 h 220671"/>
                <a:gd name="connsiteX4" fmla="*/ 0 w 147114"/>
                <a:gd name="connsiteY4" fmla="*/ 9562 h 220671"/>
                <a:gd name="connsiteX5" fmla="*/ 11401 w 147114"/>
                <a:gd name="connsiteY5" fmla="*/ 0 h 220671"/>
                <a:gd name="connsiteX6" fmla="*/ 74661 w 147114"/>
                <a:gd name="connsiteY6" fmla="*/ 0 h 220671"/>
                <a:gd name="connsiteX7" fmla="*/ 128358 w 147114"/>
                <a:gd name="connsiteY7" fmla="*/ 7356 h 220671"/>
                <a:gd name="connsiteX8" fmla="*/ 173228 w 147114"/>
                <a:gd name="connsiteY8" fmla="*/ 125047 h 220671"/>
                <a:gd name="connsiteX9" fmla="*/ 116588 w 147114"/>
                <a:gd name="connsiteY9" fmla="*/ 239797 h 220671"/>
                <a:gd name="connsiteX10" fmla="*/ 109600 w 147114"/>
                <a:gd name="connsiteY10" fmla="*/ 37514 h 220671"/>
                <a:gd name="connsiteX11" fmla="*/ 67673 w 147114"/>
                <a:gd name="connsiteY11" fmla="*/ 31630 h 220671"/>
                <a:gd name="connsiteX12" fmla="*/ 36043 w 147114"/>
                <a:gd name="connsiteY12" fmla="*/ 33101 h 220671"/>
                <a:gd name="connsiteX13" fmla="*/ 36043 w 147114"/>
                <a:gd name="connsiteY13" fmla="*/ 210742 h 220671"/>
                <a:gd name="connsiteX14" fmla="*/ 76867 w 147114"/>
                <a:gd name="connsiteY14" fmla="*/ 212213 h 220671"/>
                <a:gd name="connsiteX15" fmla="*/ 136081 w 147114"/>
                <a:gd name="connsiteY15" fmla="*/ 125415 h 220671"/>
                <a:gd name="connsiteX16" fmla="*/ 109600 w 147114"/>
                <a:gd name="connsiteY16" fmla="*/ 37514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114" h="220671">
                  <a:moveTo>
                    <a:pt x="116588" y="239797"/>
                  </a:moveTo>
                  <a:cubicBezTo>
                    <a:pt x="102980" y="243107"/>
                    <a:pt x="88269" y="244210"/>
                    <a:pt x="74661" y="244210"/>
                  </a:cubicBezTo>
                  <a:lnTo>
                    <a:pt x="11401" y="244210"/>
                  </a:lnTo>
                  <a:cubicBezTo>
                    <a:pt x="2575" y="244210"/>
                    <a:pt x="0" y="242739"/>
                    <a:pt x="0" y="233544"/>
                  </a:cubicBezTo>
                  <a:lnTo>
                    <a:pt x="0" y="9562"/>
                  </a:lnTo>
                  <a:cubicBezTo>
                    <a:pt x="0" y="736"/>
                    <a:pt x="3678" y="0"/>
                    <a:pt x="11401" y="0"/>
                  </a:cubicBezTo>
                  <a:lnTo>
                    <a:pt x="74661" y="0"/>
                  </a:lnTo>
                  <a:cubicBezTo>
                    <a:pt x="92314" y="0"/>
                    <a:pt x="112175" y="736"/>
                    <a:pt x="128358" y="7356"/>
                  </a:cubicBezTo>
                  <a:cubicBezTo>
                    <a:pt x="171756" y="25009"/>
                    <a:pt x="173228" y="85694"/>
                    <a:pt x="173228" y="125047"/>
                  </a:cubicBezTo>
                  <a:cubicBezTo>
                    <a:pt x="173228" y="170653"/>
                    <a:pt x="169550" y="226189"/>
                    <a:pt x="116588" y="239797"/>
                  </a:cubicBezTo>
                  <a:close/>
                  <a:moveTo>
                    <a:pt x="109600" y="37514"/>
                  </a:moveTo>
                  <a:cubicBezTo>
                    <a:pt x="98935" y="32365"/>
                    <a:pt x="79810" y="31630"/>
                    <a:pt x="67673" y="31630"/>
                  </a:cubicBezTo>
                  <a:cubicBezTo>
                    <a:pt x="57007" y="31630"/>
                    <a:pt x="46341" y="32365"/>
                    <a:pt x="36043" y="33101"/>
                  </a:cubicBezTo>
                  <a:lnTo>
                    <a:pt x="36043" y="210742"/>
                  </a:lnTo>
                  <a:cubicBezTo>
                    <a:pt x="49651" y="211477"/>
                    <a:pt x="63259" y="212213"/>
                    <a:pt x="76867" y="212213"/>
                  </a:cubicBezTo>
                  <a:cubicBezTo>
                    <a:pt x="134242" y="212213"/>
                    <a:pt x="136081" y="172492"/>
                    <a:pt x="136081" y="125415"/>
                  </a:cubicBezTo>
                  <a:cubicBezTo>
                    <a:pt x="136081" y="99670"/>
                    <a:pt x="138288" y="50755"/>
                    <a:pt x="109600" y="37514"/>
                  </a:cubicBez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5">
              <a:extLst>
                <a:ext uri="{FF2B5EF4-FFF2-40B4-BE49-F238E27FC236}">
                  <a16:creationId xmlns:a16="http://schemas.microsoft.com/office/drawing/2014/main" id="{B101D465-29F0-4414-9BBC-E539375591A6}"/>
                </a:ext>
              </a:extLst>
            </p:cNvPr>
            <p:cNvSpPr/>
            <p:nvPr/>
          </p:nvSpPr>
          <p:spPr>
            <a:xfrm>
              <a:off x="8762820" y="3302482"/>
              <a:ext cx="183893" cy="257451"/>
            </a:xfrm>
            <a:custGeom>
              <a:avLst/>
              <a:gdLst>
                <a:gd name="connsiteX0" fmla="*/ 171021 w 183893"/>
                <a:gd name="connsiteY0" fmla="*/ 225821 h 257450"/>
                <a:gd name="connsiteX1" fmla="*/ 97464 w 183893"/>
                <a:gd name="connsiteY1" fmla="*/ 258554 h 257450"/>
                <a:gd name="connsiteX2" fmla="*/ 23906 w 183893"/>
                <a:gd name="connsiteY2" fmla="*/ 225821 h 257450"/>
                <a:gd name="connsiteX3" fmla="*/ 0 w 183893"/>
                <a:gd name="connsiteY3" fmla="*/ 129093 h 257450"/>
                <a:gd name="connsiteX4" fmla="*/ 23906 w 183893"/>
                <a:gd name="connsiteY4" fmla="*/ 31997 h 257450"/>
                <a:gd name="connsiteX5" fmla="*/ 97464 w 183893"/>
                <a:gd name="connsiteY5" fmla="*/ 0 h 257450"/>
                <a:gd name="connsiteX6" fmla="*/ 171021 w 183893"/>
                <a:gd name="connsiteY6" fmla="*/ 31997 h 257450"/>
                <a:gd name="connsiteX7" fmla="*/ 194927 w 183893"/>
                <a:gd name="connsiteY7" fmla="*/ 129093 h 257450"/>
                <a:gd name="connsiteX8" fmla="*/ 171021 w 183893"/>
                <a:gd name="connsiteY8" fmla="*/ 225821 h 257450"/>
                <a:gd name="connsiteX9" fmla="*/ 148586 w 183893"/>
                <a:gd name="connsiteY9" fmla="*/ 59949 h 257450"/>
                <a:gd name="connsiteX10" fmla="*/ 97831 w 183893"/>
                <a:gd name="connsiteY10" fmla="*/ 31262 h 257450"/>
                <a:gd name="connsiteX11" fmla="*/ 47077 w 183893"/>
                <a:gd name="connsiteY11" fmla="*/ 59949 h 257450"/>
                <a:gd name="connsiteX12" fmla="*/ 38250 w 183893"/>
                <a:gd name="connsiteY12" fmla="*/ 129093 h 257450"/>
                <a:gd name="connsiteX13" fmla="*/ 47077 w 183893"/>
                <a:gd name="connsiteY13" fmla="*/ 197869 h 257450"/>
                <a:gd name="connsiteX14" fmla="*/ 97831 w 183893"/>
                <a:gd name="connsiteY14" fmla="*/ 226556 h 257450"/>
                <a:gd name="connsiteX15" fmla="*/ 148586 w 183893"/>
                <a:gd name="connsiteY15" fmla="*/ 197869 h 257450"/>
                <a:gd name="connsiteX16" fmla="*/ 157413 w 183893"/>
                <a:gd name="connsiteY16" fmla="*/ 129093 h 257450"/>
                <a:gd name="connsiteX17" fmla="*/ 148586 w 183893"/>
                <a:gd name="connsiteY17" fmla="*/ 59949 h 25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3893" h="257450">
                  <a:moveTo>
                    <a:pt x="171021" y="225821"/>
                  </a:moveTo>
                  <a:cubicBezTo>
                    <a:pt x="152264" y="250830"/>
                    <a:pt x="127990" y="258554"/>
                    <a:pt x="97464" y="258554"/>
                  </a:cubicBezTo>
                  <a:cubicBezTo>
                    <a:pt x="66937" y="258554"/>
                    <a:pt x="42663" y="250830"/>
                    <a:pt x="23906" y="225821"/>
                  </a:cubicBezTo>
                  <a:cubicBezTo>
                    <a:pt x="2942" y="197869"/>
                    <a:pt x="0" y="162562"/>
                    <a:pt x="0" y="129093"/>
                  </a:cubicBezTo>
                  <a:cubicBezTo>
                    <a:pt x="0" y="95624"/>
                    <a:pt x="2942" y="59581"/>
                    <a:pt x="23906" y="31997"/>
                  </a:cubicBezTo>
                  <a:cubicBezTo>
                    <a:pt x="43031" y="6620"/>
                    <a:pt x="66937" y="0"/>
                    <a:pt x="97464" y="0"/>
                  </a:cubicBezTo>
                  <a:cubicBezTo>
                    <a:pt x="127622" y="0"/>
                    <a:pt x="151896" y="6988"/>
                    <a:pt x="171021" y="31997"/>
                  </a:cubicBezTo>
                  <a:cubicBezTo>
                    <a:pt x="191985" y="59949"/>
                    <a:pt x="194927" y="95624"/>
                    <a:pt x="194927" y="129093"/>
                  </a:cubicBezTo>
                  <a:cubicBezTo>
                    <a:pt x="194927" y="162562"/>
                    <a:pt x="191985" y="198237"/>
                    <a:pt x="171021" y="225821"/>
                  </a:cubicBezTo>
                  <a:close/>
                  <a:moveTo>
                    <a:pt x="148586" y="59949"/>
                  </a:moveTo>
                  <a:cubicBezTo>
                    <a:pt x="139023" y="38618"/>
                    <a:pt x="119531" y="31262"/>
                    <a:pt x="97831" y="31262"/>
                  </a:cubicBezTo>
                  <a:cubicBezTo>
                    <a:pt x="75765" y="31262"/>
                    <a:pt x="56639" y="38618"/>
                    <a:pt x="47077" y="59949"/>
                  </a:cubicBezTo>
                  <a:cubicBezTo>
                    <a:pt x="39353" y="77235"/>
                    <a:pt x="38250" y="109968"/>
                    <a:pt x="38250" y="129093"/>
                  </a:cubicBezTo>
                  <a:cubicBezTo>
                    <a:pt x="38250" y="148218"/>
                    <a:pt x="39353" y="180583"/>
                    <a:pt x="47077" y="197869"/>
                  </a:cubicBezTo>
                  <a:cubicBezTo>
                    <a:pt x="56639" y="219201"/>
                    <a:pt x="75765" y="226556"/>
                    <a:pt x="97831" y="226556"/>
                  </a:cubicBezTo>
                  <a:cubicBezTo>
                    <a:pt x="120266" y="226556"/>
                    <a:pt x="139023" y="219201"/>
                    <a:pt x="148586" y="197869"/>
                  </a:cubicBezTo>
                  <a:cubicBezTo>
                    <a:pt x="156309" y="180583"/>
                    <a:pt x="157413" y="148218"/>
                    <a:pt x="157413" y="129093"/>
                  </a:cubicBezTo>
                  <a:cubicBezTo>
                    <a:pt x="157413" y="109968"/>
                    <a:pt x="156309" y="77235"/>
                    <a:pt x="148586" y="59949"/>
                  </a:cubicBez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6">
              <a:extLst>
                <a:ext uri="{FF2B5EF4-FFF2-40B4-BE49-F238E27FC236}">
                  <a16:creationId xmlns:a16="http://schemas.microsoft.com/office/drawing/2014/main" id="{5B9E048E-610C-4BE9-80AF-1AC20B731DBE}"/>
                </a:ext>
              </a:extLst>
            </p:cNvPr>
            <p:cNvSpPr/>
            <p:nvPr/>
          </p:nvSpPr>
          <p:spPr>
            <a:xfrm>
              <a:off x="9071008" y="3306119"/>
              <a:ext cx="110336" cy="220672"/>
            </a:xfrm>
            <a:custGeom>
              <a:avLst/>
              <a:gdLst>
                <a:gd name="connsiteX0" fmla="*/ 134995 w 110335"/>
                <a:gd name="connsiteY0" fmla="*/ 224758 h 220671"/>
                <a:gd name="connsiteX1" fmla="*/ 65483 w 110335"/>
                <a:gd name="connsiteY1" fmla="*/ 250504 h 220671"/>
                <a:gd name="connsiteX2" fmla="*/ 12890 w 110335"/>
                <a:gd name="connsiteY2" fmla="*/ 247561 h 220671"/>
                <a:gd name="connsiteX3" fmla="*/ 17 w 110335"/>
                <a:gd name="connsiteY3" fmla="*/ 240573 h 220671"/>
                <a:gd name="connsiteX4" fmla="*/ 17 w 110335"/>
                <a:gd name="connsiteY4" fmla="*/ 227701 h 220671"/>
                <a:gd name="connsiteX5" fmla="*/ 7373 w 110335"/>
                <a:gd name="connsiteY5" fmla="*/ 215564 h 220671"/>
                <a:gd name="connsiteX6" fmla="*/ 35693 w 110335"/>
                <a:gd name="connsiteY6" fmla="*/ 217771 h 220671"/>
                <a:gd name="connsiteX7" fmla="*/ 71001 w 110335"/>
                <a:gd name="connsiteY7" fmla="*/ 218506 h 220671"/>
                <a:gd name="connsiteX8" fmla="*/ 106308 w 110335"/>
                <a:gd name="connsiteY8" fmla="*/ 187244 h 220671"/>
                <a:gd name="connsiteX9" fmla="*/ 89390 w 110335"/>
                <a:gd name="connsiteY9" fmla="*/ 147523 h 220671"/>
                <a:gd name="connsiteX10" fmla="*/ 44152 w 110335"/>
                <a:gd name="connsiteY10" fmla="*/ 127295 h 220671"/>
                <a:gd name="connsiteX11" fmla="*/ 2592 w 110335"/>
                <a:gd name="connsiteY11" fmla="*/ 62197 h 220671"/>
                <a:gd name="connsiteX12" fmla="*/ 16568 w 110335"/>
                <a:gd name="connsiteY12" fmla="*/ 13281 h 220671"/>
                <a:gd name="connsiteX13" fmla="*/ 79827 w 110335"/>
                <a:gd name="connsiteY13" fmla="*/ 41 h 220671"/>
                <a:gd name="connsiteX14" fmla="*/ 123594 w 110335"/>
                <a:gd name="connsiteY14" fmla="*/ 1880 h 220671"/>
                <a:gd name="connsiteX15" fmla="*/ 136467 w 110335"/>
                <a:gd name="connsiteY15" fmla="*/ 8868 h 220671"/>
                <a:gd name="connsiteX16" fmla="*/ 136467 w 110335"/>
                <a:gd name="connsiteY16" fmla="*/ 21740 h 220671"/>
                <a:gd name="connsiteX17" fmla="*/ 129110 w 110335"/>
                <a:gd name="connsiteY17" fmla="*/ 33877 h 220671"/>
                <a:gd name="connsiteX18" fmla="*/ 111457 w 110335"/>
                <a:gd name="connsiteY18" fmla="*/ 32774 h 220671"/>
                <a:gd name="connsiteX19" fmla="*/ 89390 w 110335"/>
                <a:gd name="connsiteY19" fmla="*/ 32038 h 220671"/>
                <a:gd name="connsiteX20" fmla="*/ 63277 w 110335"/>
                <a:gd name="connsiteY20" fmla="*/ 31671 h 220671"/>
                <a:gd name="connsiteX21" fmla="*/ 36796 w 110335"/>
                <a:gd name="connsiteY21" fmla="*/ 65875 h 220671"/>
                <a:gd name="connsiteX22" fmla="*/ 53346 w 110335"/>
                <a:gd name="connsiteY22" fmla="*/ 94562 h 220671"/>
                <a:gd name="connsiteX23" fmla="*/ 83137 w 110335"/>
                <a:gd name="connsiteY23" fmla="*/ 107802 h 220671"/>
                <a:gd name="connsiteX24" fmla="*/ 115135 w 110335"/>
                <a:gd name="connsiteY24" fmla="*/ 123249 h 220671"/>
                <a:gd name="connsiteX25" fmla="*/ 140512 w 110335"/>
                <a:gd name="connsiteY25" fmla="*/ 174372 h 220671"/>
                <a:gd name="connsiteX26" fmla="*/ 134995 w 110335"/>
                <a:gd name="connsiteY26" fmla="*/ 224758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5" h="220671">
                  <a:moveTo>
                    <a:pt x="134995" y="224758"/>
                  </a:moveTo>
                  <a:cubicBezTo>
                    <a:pt x="122490" y="249768"/>
                    <a:pt x="89757" y="250504"/>
                    <a:pt x="65483" y="250504"/>
                  </a:cubicBezTo>
                  <a:cubicBezTo>
                    <a:pt x="47830" y="250504"/>
                    <a:pt x="30544" y="249400"/>
                    <a:pt x="12890" y="247561"/>
                  </a:cubicBezTo>
                  <a:cubicBezTo>
                    <a:pt x="7741" y="247193"/>
                    <a:pt x="17" y="247561"/>
                    <a:pt x="17" y="240573"/>
                  </a:cubicBezTo>
                  <a:lnTo>
                    <a:pt x="17" y="227701"/>
                  </a:lnTo>
                  <a:cubicBezTo>
                    <a:pt x="17" y="221448"/>
                    <a:pt x="-718" y="215564"/>
                    <a:pt x="7373" y="215564"/>
                  </a:cubicBezTo>
                  <a:cubicBezTo>
                    <a:pt x="16936" y="215564"/>
                    <a:pt x="26131" y="217035"/>
                    <a:pt x="35693" y="217771"/>
                  </a:cubicBezTo>
                  <a:cubicBezTo>
                    <a:pt x="47462" y="218506"/>
                    <a:pt x="59599" y="218506"/>
                    <a:pt x="71001" y="218506"/>
                  </a:cubicBezTo>
                  <a:cubicBezTo>
                    <a:pt x="97113" y="218506"/>
                    <a:pt x="106308" y="215932"/>
                    <a:pt x="106308" y="187244"/>
                  </a:cubicBezTo>
                  <a:cubicBezTo>
                    <a:pt x="106308" y="167752"/>
                    <a:pt x="109250" y="155982"/>
                    <a:pt x="89390" y="147523"/>
                  </a:cubicBezTo>
                  <a:cubicBezTo>
                    <a:pt x="74310" y="140903"/>
                    <a:pt x="58864" y="134283"/>
                    <a:pt x="44152" y="127295"/>
                  </a:cubicBezTo>
                  <a:cubicBezTo>
                    <a:pt x="7373" y="110009"/>
                    <a:pt x="2592" y="103389"/>
                    <a:pt x="2592" y="62197"/>
                  </a:cubicBezTo>
                  <a:cubicBezTo>
                    <a:pt x="2592" y="44543"/>
                    <a:pt x="2592" y="26154"/>
                    <a:pt x="16568" y="13281"/>
                  </a:cubicBezTo>
                  <a:cubicBezTo>
                    <a:pt x="32383" y="-1430"/>
                    <a:pt x="59599" y="41"/>
                    <a:pt x="79827" y="41"/>
                  </a:cubicBezTo>
                  <a:cubicBezTo>
                    <a:pt x="94539" y="41"/>
                    <a:pt x="109250" y="776"/>
                    <a:pt x="123594" y="1880"/>
                  </a:cubicBezTo>
                  <a:cubicBezTo>
                    <a:pt x="128743" y="2248"/>
                    <a:pt x="136467" y="1880"/>
                    <a:pt x="136467" y="8868"/>
                  </a:cubicBezTo>
                  <a:lnTo>
                    <a:pt x="136467" y="21740"/>
                  </a:lnTo>
                  <a:cubicBezTo>
                    <a:pt x="136467" y="27993"/>
                    <a:pt x="137202" y="33877"/>
                    <a:pt x="129110" y="33877"/>
                  </a:cubicBezTo>
                  <a:cubicBezTo>
                    <a:pt x="123226" y="33877"/>
                    <a:pt x="117341" y="33142"/>
                    <a:pt x="111457" y="32774"/>
                  </a:cubicBezTo>
                  <a:cubicBezTo>
                    <a:pt x="104101" y="32038"/>
                    <a:pt x="96745" y="32038"/>
                    <a:pt x="89390" y="32038"/>
                  </a:cubicBezTo>
                  <a:cubicBezTo>
                    <a:pt x="80563" y="32038"/>
                    <a:pt x="72104" y="31671"/>
                    <a:pt x="63277" y="31671"/>
                  </a:cubicBezTo>
                  <a:cubicBezTo>
                    <a:pt x="36428" y="31671"/>
                    <a:pt x="36796" y="43807"/>
                    <a:pt x="36796" y="65875"/>
                  </a:cubicBezTo>
                  <a:cubicBezTo>
                    <a:pt x="36796" y="82793"/>
                    <a:pt x="37532" y="87206"/>
                    <a:pt x="53346" y="94562"/>
                  </a:cubicBezTo>
                  <a:cubicBezTo>
                    <a:pt x="63277" y="99343"/>
                    <a:pt x="73575" y="103389"/>
                    <a:pt x="83137" y="107802"/>
                  </a:cubicBezTo>
                  <a:cubicBezTo>
                    <a:pt x="94171" y="112584"/>
                    <a:pt x="105204" y="117365"/>
                    <a:pt x="115135" y="123249"/>
                  </a:cubicBezTo>
                  <a:cubicBezTo>
                    <a:pt x="137570" y="136122"/>
                    <a:pt x="140512" y="149730"/>
                    <a:pt x="140512" y="174372"/>
                  </a:cubicBezTo>
                  <a:cubicBezTo>
                    <a:pt x="141247" y="188715"/>
                    <a:pt x="141247" y="212254"/>
                    <a:pt x="134995" y="224758"/>
                  </a:cubicBezTo>
                  <a:close/>
                </a:path>
              </a:pathLst>
            </a:custGeom>
            <a:solidFill>
              <a:srgbClr val="6C6863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671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0972 L 0 0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/text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>
            <a:extLst>
              <a:ext uri="{FF2B5EF4-FFF2-40B4-BE49-F238E27FC236}">
                <a16:creationId xmlns:a16="http://schemas.microsoft.com/office/drawing/2014/main" id="{9EBC066D-399F-4572-9CA1-D577858F0BB3}"/>
              </a:ext>
            </a:extLst>
          </p:cNvPr>
          <p:cNvSpPr/>
          <p:nvPr userDrawn="1"/>
        </p:nvSpPr>
        <p:spPr>
          <a:xfrm>
            <a:off x="942974" y="1074016"/>
            <a:ext cx="10823575" cy="239567"/>
          </a:xfrm>
          <a:prstGeom prst="rect">
            <a:avLst/>
          </a:prstGeom>
          <a:solidFill>
            <a:srgbClr val="6C6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áfico 30">
            <a:extLst>
              <a:ext uri="{FF2B5EF4-FFF2-40B4-BE49-F238E27FC236}">
                <a16:creationId xmlns:a16="http://schemas.microsoft.com/office/drawing/2014/main" id="{773078E2-01AF-4B1C-85C7-45FAA87DAA56}"/>
              </a:ext>
            </a:extLst>
          </p:cNvPr>
          <p:cNvGrpSpPr/>
          <p:nvPr userDrawn="1"/>
        </p:nvGrpSpPr>
        <p:grpSpPr>
          <a:xfrm>
            <a:off x="8662360" y="6478630"/>
            <a:ext cx="2996240" cy="122195"/>
            <a:chOff x="8952749" y="6534354"/>
            <a:chExt cx="2996240" cy="122195"/>
          </a:xfrm>
          <a:solidFill>
            <a:srgbClr val="A95153"/>
          </a:solidFill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0A50D58F-AFD4-4A65-B756-456DA981B31F}"/>
                </a:ext>
              </a:extLst>
            </p:cNvPr>
            <p:cNvSpPr/>
            <p:nvPr/>
          </p:nvSpPr>
          <p:spPr>
            <a:xfrm>
              <a:off x="8949083" y="6532790"/>
              <a:ext cx="78205" cy="127083"/>
            </a:xfrm>
            <a:custGeom>
              <a:avLst/>
              <a:gdLst>
                <a:gd name="connsiteX0" fmla="*/ 70483 w 78205"/>
                <a:gd name="connsiteY0" fmla="*/ 123466 h 127082"/>
                <a:gd name="connsiteX1" fmla="*/ 51029 w 78205"/>
                <a:gd name="connsiteY1" fmla="*/ 124346 h 127082"/>
                <a:gd name="connsiteX2" fmla="*/ 30842 w 78205"/>
                <a:gd name="connsiteY2" fmla="*/ 122244 h 127082"/>
                <a:gd name="connsiteX3" fmla="*/ 3666 w 78205"/>
                <a:gd name="connsiteY3" fmla="*/ 64861 h 127082"/>
                <a:gd name="connsiteX4" fmla="*/ 25075 w 78205"/>
                <a:gd name="connsiteY4" fmla="*/ 7527 h 127082"/>
                <a:gd name="connsiteX5" fmla="*/ 51029 w 78205"/>
                <a:gd name="connsiteY5" fmla="*/ 3666 h 127082"/>
                <a:gd name="connsiteX6" fmla="*/ 70483 w 78205"/>
                <a:gd name="connsiteY6" fmla="*/ 4546 h 127082"/>
                <a:gd name="connsiteX7" fmla="*/ 76788 w 78205"/>
                <a:gd name="connsiteY7" fmla="*/ 7869 h 127082"/>
                <a:gd name="connsiteX8" fmla="*/ 76788 w 78205"/>
                <a:gd name="connsiteY8" fmla="*/ 14028 h 127082"/>
                <a:gd name="connsiteX9" fmla="*/ 73122 w 78205"/>
                <a:gd name="connsiteY9" fmla="*/ 19796 h 127082"/>
                <a:gd name="connsiteX10" fmla="*/ 64373 w 78205"/>
                <a:gd name="connsiteY10" fmla="*/ 19258 h 127082"/>
                <a:gd name="connsiteX11" fmla="*/ 54402 w 78205"/>
                <a:gd name="connsiteY11" fmla="*/ 18916 h 127082"/>
                <a:gd name="connsiteX12" fmla="*/ 34215 w 78205"/>
                <a:gd name="connsiteY12" fmla="*/ 21751 h 127082"/>
                <a:gd name="connsiteX13" fmla="*/ 21604 w 78205"/>
                <a:gd name="connsiteY13" fmla="*/ 65252 h 127082"/>
                <a:gd name="connsiteX14" fmla="*/ 40373 w 78205"/>
                <a:gd name="connsiteY14" fmla="*/ 108216 h 127082"/>
                <a:gd name="connsiteX15" fmla="*/ 54402 w 78205"/>
                <a:gd name="connsiteY15" fmla="*/ 109096 h 127082"/>
                <a:gd name="connsiteX16" fmla="*/ 64373 w 78205"/>
                <a:gd name="connsiteY16" fmla="*/ 108754 h 127082"/>
                <a:gd name="connsiteX17" fmla="*/ 73122 w 78205"/>
                <a:gd name="connsiteY17" fmla="*/ 108216 h 127082"/>
                <a:gd name="connsiteX18" fmla="*/ 76788 w 78205"/>
                <a:gd name="connsiteY18" fmla="*/ 113983 h 127082"/>
                <a:gd name="connsiteX19" fmla="*/ 76788 w 78205"/>
                <a:gd name="connsiteY19" fmla="*/ 120142 h 127082"/>
                <a:gd name="connsiteX20" fmla="*/ 70483 w 78205"/>
                <a:gd name="connsiteY20" fmla="*/ 1234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205" h="127082">
                  <a:moveTo>
                    <a:pt x="70483" y="123466"/>
                  </a:moveTo>
                  <a:cubicBezTo>
                    <a:pt x="63982" y="124003"/>
                    <a:pt x="57530" y="124346"/>
                    <a:pt x="51029" y="124346"/>
                  </a:cubicBezTo>
                  <a:cubicBezTo>
                    <a:pt x="44382" y="124346"/>
                    <a:pt x="37343" y="123808"/>
                    <a:pt x="30842" y="122244"/>
                  </a:cubicBezTo>
                  <a:cubicBezTo>
                    <a:pt x="5230" y="115743"/>
                    <a:pt x="3666" y="86612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7530" y="3666"/>
                    <a:pt x="64031" y="4008"/>
                    <a:pt x="70483" y="4546"/>
                  </a:cubicBezTo>
                  <a:cubicBezTo>
                    <a:pt x="72780" y="4741"/>
                    <a:pt x="76788" y="4546"/>
                    <a:pt x="76788" y="7869"/>
                  </a:cubicBezTo>
                  <a:lnTo>
                    <a:pt x="76788" y="14028"/>
                  </a:lnTo>
                  <a:cubicBezTo>
                    <a:pt x="76788" y="17205"/>
                    <a:pt x="77130" y="19796"/>
                    <a:pt x="73122" y="19796"/>
                  </a:cubicBezTo>
                  <a:cubicBezTo>
                    <a:pt x="70140" y="19796"/>
                    <a:pt x="67354" y="19453"/>
                    <a:pt x="64373" y="19258"/>
                  </a:cubicBezTo>
                  <a:cubicBezTo>
                    <a:pt x="61049" y="18916"/>
                    <a:pt x="57725" y="18916"/>
                    <a:pt x="54402" y="18916"/>
                  </a:cubicBezTo>
                  <a:cubicBezTo>
                    <a:pt x="48634" y="18916"/>
                    <a:pt x="39298" y="19453"/>
                    <a:pt x="34215" y="21751"/>
                  </a:cubicBezTo>
                  <a:cubicBezTo>
                    <a:pt x="20724" y="27909"/>
                    <a:pt x="21604" y="52935"/>
                    <a:pt x="21604" y="65252"/>
                  </a:cubicBezTo>
                  <a:cubicBezTo>
                    <a:pt x="21604" y="80502"/>
                    <a:pt x="21262" y="104355"/>
                    <a:pt x="40373" y="108216"/>
                  </a:cubicBezTo>
                  <a:cubicBezTo>
                    <a:pt x="44919" y="109096"/>
                    <a:pt x="49856" y="109096"/>
                    <a:pt x="54402" y="109096"/>
                  </a:cubicBezTo>
                  <a:cubicBezTo>
                    <a:pt x="57725" y="109096"/>
                    <a:pt x="61049" y="109096"/>
                    <a:pt x="64373" y="108754"/>
                  </a:cubicBezTo>
                  <a:cubicBezTo>
                    <a:pt x="67354" y="108558"/>
                    <a:pt x="70140" y="108216"/>
                    <a:pt x="73122" y="108216"/>
                  </a:cubicBezTo>
                  <a:cubicBezTo>
                    <a:pt x="77179" y="108216"/>
                    <a:pt x="76788" y="110855"/>
                    <a:pt x="76788" y="113983"/>
                  </a:cubicBezTo>
                  <a:lnTo>
                    <a:pt x="76788" y="120142"/>
                  </a:lnTo>
                  <a:cubicBezTo>
                    <a:pt x="76788" y="123466"/>
                    <a:pt x="72780" y="123270"/>
                    <a:pt x="70483" y="123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0D9680CC-EB1A-41CB-A151-99AC7D95C058}"/>
                </a:ext>
              </a:extLst>
            </p:cNvPr>
            <p:cNvSpPr/>
            <p:nvPr/>
          </p:nvSpPr>
          <p:spPr>
            <a:xfrm>
              <a:off x="907416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592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A2EBBDE6-884B-4EE1-8D16-98D3F9C2BB22}"/>
                </a:ext>
              </a:extLst>
            </p:cNvPr>
            <p:cNvSpPr/>
            <p:nvPr/>
          </p:nvSpPr>
          <p:spPr>
            <a:xfrm>
              <a:off x="9224016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7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7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7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29F28214-D14A-42BF-B006-A5E2C60253E9}"/>
                </a:ext>
              </a:extLst>
            </p:cNvPr>
            <p:cNvSpPr/>
            <p:nvPr/>
          </p:nvSpPr>
          <p:spPr>
            <a:xfrm>
              <a:off x="9339474" y="6534061"/>
              <a:ext cx="87981" cy="122195"/>
            </a:xfrm>
            <a:custGeom>
              <a:avLst/>
              <a:gdLst>
                <a:gd name="connsiteX0" fmla="*/ 82751 w 87980"/>
                <a:gd name="connsiteY0" fmla="*/ 18720 h 122195"/>
                <a:gd name="connsiteX1" fmla="*/ 54011 w 87980"/>
                <a:gd name="connsiteY1" fmla="*/ 18378 h 122195"/>
                <a:gd name="connsiteX2" fmla="*/ 54011 w 87980"/>
                <a:gd name="connsiteY2" fmla="*/ 115694 h 122195"/>
                <a:gd name="connsiteX3" fmla="*/ 49611 w 87980"/>
                <a:gd name="connsiteY3" fmla="*/ 120778 h 122195"/>
                <a:gd name="connsiteX4" fmla="*/ 42231 w 87980"/>
                <a:gd name="connsiteY4" fmla="*/ 120778 h 122195"/>
                <a:gd name="connsiteX5" fmla="*/ 36805 w 87980"/>
                <a:gd name="connsiteY5" fmla="*/ 115694 h 122195"/>
                <a:gd name="connsiteX6" fmla="*/ 36805 w 87980"/>
                <a:gd name="connsiteY6" fmla="*/ 18378 h 122195"/>
                <a:gd name="connsiteX7" fmla="*/ 8065 w 87980"/>
                <a:gd name="connsiteY7" fmla="*/ 18720 h 122195"/>
                <a:gd name="connsiteX8" fmla="*/ 3666 w 87980"/>
                <a:gd name="connsiteY8" fmla="*/ 13099 h 122195"/>
                <a:gd name="connsiteX9" fmla="*/ 3666 w 87980"/>
                <a:gd name="connsiteY9" fmla="*/ 8212 h 122195"/>
                <a:gd name="connsiteX10" fmla="*/ 8065 w 87980"/>
                <a:gd name="connsiteY10" fmla="*/ 3666 h 122195"/>
                <a:gd name="connsiteX11" fmla="*/ 82800 w 87980"/>
                <a:gd name="connsiteY11" fmla="*/ 3666 h 122195"/>
                <a:gd name="connsiteX12" fmla="*/ 87199 w 87980"/>
                <a:gd name="connsiteY12" fmla="*/ 13148 h 122195"/>
                <a:gd name="connsiteX13" fmla="*/ 82751 w 87980"/>
                <a:gd name="connsiteY13" fmla="*/ 1872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980" h="122195">
                  <a:moveTo>
                    <a:pt x="82751" y="18720"/>
                  </a:moveTo>
                  <a:cubicBezTo>
                    <a:pt x="73122" y="18720"/>
                    <a:pt x="63640" y="18525"/>
                    <a:pt x="54011" y="18378"/>
                  </a:cubicBezTo>
                  <a:lnTo>
                    <a:pt x="54011" y="115694"/>
                  </a:lnTo>
                  <a:cubicBezTo>
                    <a:pt x="54011" y="119213"/>
                    <a:pt x="53326" y="120778"/>
                    <a:pt x="49611" y="120778"/>
                  </a:cubicBezTo>
                  <a:lnTo>
                    <a:pt x="42231" y="120778"/>
                  </a:lnTo>
                  <a:cubicBezTo>
                    <a:pt x="37832" y="120778"/>
                    <a:pt x="36805" y="120240"/>
                    <a:pt x="36805" y="115694"/>
                  </a:cubicBezTo>
                  <a:lnTo>
                    <a:pt x="36805" y="18378"/>
                  </a:lnTo>
                  <a:cubicBezTo>
                    <a:pt x="27176" y="18525"/>
                    <a:pt x="17694" y="18720"/>
                    <a:pt x="8065" y="18720"/>
                  </a:cubicBezTo>
                  <a:cubicBezTo>
                    <a:pt x="3861" y="18720"/>
                    <a:pt x="3666" y="16814"/>
                    <a:pt x="3666" y="13099"/>
                  </a:cubicBezTo>
                  <a:lnTo>
                    <a:pt x="3666" y="8212"/>
                  </a:lnTo>
                  <a:cubicBezTo>
                    <a:pt x="3666" y="4692"/>
                    <a:pt x="4741" y="3666"/>
                    <a:pt x="8065" y="3666"/>
                  </a:cubicBezTo>
                  <a:lnTo>
                    <a:pt x="82800" y="3666"/>
                  </a:lnTo>
                  <a:cubicBezTo>
                    <a:pt x="88567" y="3666"/>
                    <a:pt x="87199" y="8749"/>
                    <a:pt x="87199" y="13148"/>
                  </a:cubicBezTo>
                  <a:cubicBezTo>
                    <a:pt x="87101" y="16765"/>
                    <a:pt x="86955" y="18720"/>
                    <a:pt x="82751" y="1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2D8CD221-FAE0-44A9-8DEB-D724D4CEFE7E}"/>
                </a:ext>
              </a:extLst>
            </p:cNvPr>
            <p:cNvSpPr/>
            <p:nvPr/>
          </p:nvSpPr>
          <p:spPr>
            <a:xfrm>
              <a:off x="948518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3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3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CDB884F3-B66D-48CC-8809-2C75EB04DBEA}"/>
                </a:ext>
              </a:extLst>
            </p:cNvPr>
            <p:cNvSpPr/>
            <p:nvPr/>
          </p:nvSpPr>
          <p:spPr>
            <a:xfrm>
              <a:off x="962008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86 w 97756"/>
                <a:gd name="connsiteY9" fmla="*/ 32602 h 127082"/>
                <a:gd name="connsiteX10" fmla="*/ 50296 w 97756"/>
                <a:gd name="connsiteY10" fmla="*/ 18916 h 127082"/>
                <a:gd name="connsiteX11" fmla="*/ 25906 w 97756"/>
                <a:gd name="connsiteY11" fmla="*/ 32602 h 127082"/>
                <a:gd name="connsiteX12" fmla="*/ 21702 w 97756"/>
                <a:gd name="connsiteY12" fmla="*/ 65741 h 127082"/>
                <a:gd name="connsiteX13" fmla="*/ 25906 w 97756"/>
                <a:gd name="connsiteY13" fmla="*/ 98734 h 127082"/>
                <a:gd name="connsiteX14" fmla="*/ 50296 w 97756"/>
                <a:gd name="connsiteY14" fmla="*/ 112419 h 127082"/>
                <a:gd name="connsiteX15" fmla="*/ 74686 w 97756"/>
                <a:gd name="connsiteY15" fmla="*/ 98734 h 127082"/>
                <a:gd name="connsiteX16" fmla="*/ 78890 w 97756"/>
                <a:gd name="connsiteY16" fmla="*/ 65741 h 127082"/>
                <a:gd name="connsiteX17" fmla="*/ 74686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5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2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57" y="98880"/>
                    <a:pt x="85537" y="112224"/>
                  </a:cubicBezTo>
                  <a:close/>
                  <a:moveTo>
                    <a:pt x="74686" y="32602"/>
                  </a:moveTo>
                  <a:cubicBezTo>
                    <a:pt x="70140" y="22435"/>
                    <a:pt x="60853" y="18916"/>
                    <a:pt x="50296" y="18916"/>
                  </a:cubicBezTo>
                  <a:cubicBezTo>
                    <a:pt x="39787" y="18916"/>
                    <a:pt x="30500" y="22435"/>
                    <a:pt x="25906" y="32602"/>
                  </a:cubicBezTo>
                  <a:cubicBezTo>
                    <a:pt x="22240" y="40862"/>
                    <a:pt x="21702" y="56650"/>
                    <a:pt x="21702" y="65741"/>
                  </a:cubicBezTo>
                  <a:cubicBezTo>
                    <a:pt x="21702" y="74881"/>
                    <a:pt x="22240" y="90473"/>
                    <a:pt x="25906" y="98734"/>
                  </a:cubicBezTo>
                  <a:cubicBezTo>
                    <a:pt x="30451" y="108900"/>
                    <a:pt x="39738" y="112419"/>
                    <a:pt x="50296" y="112419"/>
                  </a:cubicBezTo>
                  <a:cubicBezTo>
                    <a:pt x="61000" y="112419"/>
                    <a:pt x="70091" y="108900"/>
                    <a:pt x="74686" y="98734"/>
                  </a:cubicBezTo>
                  <a:cubicBezTo>
                    <a:pt x="78352" y="90473"/>
                    <a:pt x="78890" y="74881"/>
                    <a:pt x="78890" y="65741"/>
                  </a:cubicBezTo>
                  <a:cubicBezTo>
                    <a:pt x="78890" y="56601"/>
                    <a:pt x="78352" y="40862"/>
                    <a:pt x="74686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B79CD120-D693-442A-AB07-89C9F033C7DB}"/>
                </a:ext>
              </a:extLst>
            </p:cNvPr>
            <p:cNvSpPr/>
            <p:nvPr/>
          </p:nvSpPr>
          <p:spPr>
            <a:xfrm>
              <a:off x="9854700" y="6533975"/>
              <a:ext cx="78205" cy="122195"/>
            </a:xfrm>
            <a:custGeom>
              <a:avLst/>
              <a:gdLst>
                <a:gd name="connsiteX0" fmla="*/ 69603 w 78205"/>
                <a:gd name="connsiteY0" fmla="*/ 112457 h 122195"/>
                <a:gd name="connsiteX1" fmla="*/ 42426 w 78205"/>
                <a:gd name="connsiteY1" fmla="*/ 120864 h 122195"/>
                <a:gd name="connsiteX2" fmla="*/ 9091 w 78205"/>
                <a:gd name="connsiteY2" fmla="*/ 120864 h 122195"/>
                <a:gd name="connsiteX3" fmla="*/ 3666 w 78205"/>
                <a:gd name="connsiteY3" fmla="*/ 115780 h 122195"/>
                <a:gd name="connsiteX4" fmla="*/ 3666 w 78205"/>
                <a:gd name="connsiteY4" fmla="*/ 8298 h 122195"/>
                <a:gd name="connsiteX5" fmla="*/ 9091 w 78205"/>
                <a:gd name="connsiteY5" fmla="*/ 3752 h 122195"/>
                <a:gd name="connsiteX6" fmla="*/ 31722 w 78205"/>
                <a:gd name="connsiteY6" fmla="*/ 3752 h 122195"/>
                <a:gd name="connsiteX7" fmla="*/ 59436 w 78205"/>
                <a:gd name="connsiteY7" fmla="*/ 6734 h 122195"/>
                <a:gd name="connsiteX8" fmla="*/ 71020 w 78205"/>
                <a:gd name="connsiteY8" fmla="*/ 32688 h 122195"/>
                <a:gd name="connsiteX9" fmla="*/ 58410 w 78205"/>
                <a:gd name="connsiteY9" fmla="*/ 58104 h 122195"/>
                <a:gd name="connsiteX10" fmla="*/ 76983 w 78205"/>
                <a:gd name="connsiteY10" fmla="*/ 87236 h 122195"/>
                <a:gd name="connsiteX11" fmla="*/ 69603 w 78205"/>
                <a:gd name="connsiteY11" fmla="*/ 112457 h 122195"/>
                <a:gd name="connsiteX12" fmla="*/ 52935 w 78205"/>
                <a:gd name="connsiteY12" fmla="*/ 23548 h 122195"/>
                <a:gd name="connsiteX13" fmla="*/ 36952 w 78205"/>
                <a:gd name="connsiteY13" fmla="*/ 17927 h 122195"/>
                <a:gd name="connsiteX14" fmla="*/ 20822 w 78205"/>
                <a:gd name="connsiteY14" fmla="*/ 18269 h 122195"/>
                <a:gd name="connsiteX15" fmla="*/ 20822 w 78205"/>
                <a:gd name="connsiteY15" fmla="*/ 56491 h 122195"/>
                <a:gd name="connsiteX16" fmla="*/ 33091 w 78205"/>
                <a:gd name="connsiteY16" fmla="*/ 56491 h 122195"/>
                <a:gd name="connsiteX17" fmla="*/ 54841 w 78205"/>
                <a:gd name="connsiteY17" fmla="*/ 34741 h 122195"/>
                <a:gd name="connsiteX18" fmla="*/ 52935 w 78205"/>
                <a:gd name="connsiteY18" fmla="*/ 23548 h 122195"/>
                <a:gd name="connsiteX19" fmla="*/ 51029 w 78205"/>
                <a:gd name="connsiteY19" fmla="*/ 70862 h 122195"/>
                <a:gd name="connsiteX20" fmla="*/ 34215 w 78205"/>
                <a:gd name="connsiteY20" fmla="*/ 69444 h 122195"/>
                <a:gd name="connsiteX21" fmla="*/ 20871 w 78205"/>
                <a:gd name="connsiteY21" fmla="*/ 69444 h 122195"/>
                <a:gd name="connsiteX22" fmla="*/ 20871 w 78205"/>
                <a:gd name="connsiteY22" fmla="*/ 106249 h 122195"/>
                <a:gd name="connsiteX23" fmla="*/ 32602 w 78205"/>
                <a:gd name="connsiteY23" fmla="*/ 106591 h 122195"/>
                <a:gd name="connsiteX24" fmla="*/ 36659 w 78205"/>
                <a:gd name="connsiteY24" fmla="*/ 106591 h 122195"/>
                <a:gd name="connsiteX25" fmla="*/ 59974 w 78205"/>
                <a:gd name="connsiteY25" fmla="*/ 87138 h 122195"/>
                <a:gd name="connsiteX26" fmla="*/ 51029 w 78205"/>
                <a:gd name="connsiteY26" fmla="*/ 7086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8205" h="122195">
                  <a:moveTo>
                    <a:pt x="69603" y="112457"/>
                  </a:moveTo>
                  <a:cubicBezTo>
                    <a:pt x="62955" y="120375"/>
                    <a:pt x="52055" y="120864"/>
                    <a:pt x="42426" y="120864"/>
                  </a:cubicBezTo>
                  <a:lnTo>
                    <a:pt x="9091" y="120864"/>
                  </a:lnTo>
                  <a:cubicBezTo>
                    <a:pt x="4888" y="120864"/>
                    <a:pt x="3666" y="120179"/>
                    <a:pt x="3666" y="115780"/>
                  </a:cubicBezTo>
                  <a:lnTo>
                    <a:pt x="3666" y="8298"/>
                  </a:lnTo>
                  <a:cubicBezTo>
                    <a:pt x="3666" y="4094"/>
                    <a:pt x="5425" y="3752"/>
                    <a:pt x="9091" y="3752"/>
                  </a:cubicBezTo>
                  <a:lnTo>
                    <a:pt x="31722" y="3752"/>
                  </a:lnTo>
                  <a:cubicBezTo>
                    <a:pt x="39640" y="3752"/>
                    <a:pt x="52251" y="2872"/>
                    <a:pt x="59436" y="6734"/>
                  </a:cubicBezTo>
                  <a:cubicBezTo>
                    <a:pt x="68723" y="11621"/>
                    <a:pt x="71020" y="23059"/>
                    <a:pt x="71020" y="32688"/>
                  </a:cubicBezTo>
                  <a:cubicBezTo>
                    <a:pt x="71020" y="44076"/>
                    <a:pt x="68381" y="51995"/>
                    <a:pt x="58410" y="58104"/>
                  </a:cubicBezTo>
                  <a:cubicBezTo>
                    <a:pt x="73660" y="62161"/>
                    <a:pt x="76983" y="72670"/>
                    <a:pt x="76983" y="87236"/>
                  </a:cubicBezTo>
                  <a:cubicBezTo>
                    <a:pt x="76983" y="95936"/>
                    <a:pt x="75566" y="105614"/>
                    <a:pt x="69603" y="112457"/>
                  </a:cubicBezTo>
                  <a:close/>
                  <a:moveTo>
                    <a:pt x="52935" y="23548"/>
                  </a:moveTo>
                  <a:cubicBezTo>
                    <a:pt x="49611" y="17242"/>
                    <a:pt x="43306" y="17927"/>
                    <a:pt x="36952" y="17927"/>
                  </a:cubicBezTo>
                  <a:cubicBezTo>
                    <a:pt x="31526" y="17927"/>
                    <a:pt x="26248" y="18073"/>
                    <a:pt x="20822" y="18269"/>
                  </a:cubicBezTo>
                  <a:lnTo>
                    <a:pt x="20822" y="56491"/>
                  </a:lnTo>
                  <a:lnTo>
                    <a:pt x="33091" y="56491"/>
                  </a:lnTo>
                  <a:cubicBezTo>
                    <a:pt x="50296" y="56491"/>
                    <a:pt x="54841" y="52435"/>
                    <a:pt x="54841" y="34741"/>
                  </a:cubicBezTo>
                  <a:cubicBezTo>
                    <a:pt x="54890" y="31270"/>
                    <a:pt x="54695" y="26676"/>
                    <a:pt x="52935" y="23548"/>
                  </a:cubicBezTo>
                  <a:close/>
                  <a:moveTo>
                    <a:pt x="51029" y="70862"/>
                  </a:moveTo>
                  <a:cubicBezTo>
                    <a:pt x="45750" y="69444"/>
                    <a:pt x="39640" y="69444"/>
                    <a:pt x="34215" y="69444"/>
                  </a:cubicBezTo>
                  <a:lnTo>
                    <a:pt x="20871" y="69444"/>
                  </a:lnTo>
                  <a:lnTo>
                    <a:pt x="20871" y="106249"/>
                  </a:lnTo>
                  <a:cubicBezTo>
                    <a:pt x="24732" y="106396"/>
                    <a:pt x="28740" y="106591"/>
                    <a:pt x="32602" y="106591"/>
                  </a:cubicBezTo>
                  <a:lnTo>
                    <a:pt x="36659" y="106591"/>
                  </a:lnTo>
                  <a:cubicBezTo>
                    <a:pt x="51909" y="106591"/>
                    <a:pt x="59974" y="104685"/>
                    <a:pt x="59974" y="87138"/>
                  </a:cubicBezTo>
                  <a:cubicBezTo>
                    <a:pt x="59974" y="79806"/>
                    <a:pt x="58898" y="73159"/>
                    <a:pt x="51029" y="708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65113FB0-17B0-4226-A807-70DA19C6D4CC}"/>
                </a:ext>
              </a:extLst>
            </p:cNvPr>
            <p:cNvSpPr/>
            <p:nvPr/>
          </p:nvSpPr>
          <p:spPr>
            <a:xfrm>
              <a:off x="996961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2C9BFFF0-1EA8-4654-88E7-BE31CD426E79}"/>
                </a:ext>
              </a:extLst>
            </p:cNvPr>
            <p:cNvSpPr/>
            <p:nvPr/>
          </p:nvSpPr>
          <p:spPr>
            <a:xfrm>
              <a:off x="1012793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B7FABF2A-7F0B-4797-94DC-842495C45049}"/>
                </a:ext>
              </a:extLst>
            </p:cNvPr>
            <p:cNvSpPr/>
            <p:nvPr/>
          </p:nvSpPr>
          <p:spPr>
            <a:xfrm>
              <a:off x="10261759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15 w 83093"/>
                <a:gd name="connsiteY18" fmla="*/ 20310 h 122195"/>
                <a:gd name="connsiteX19" fmla="*/ 40471 w 83093"/>
                <a:gd name="connsiteY19" fmla="*/ 18550 h 122195"/>
                <a:gd name="connsiteX20" fmla="*/ 20822 w 83093"/>
                <a:gd name="connsiteY20" fmla="*/ 18892 h 122195"/>
                <a:gd name="connsiteX21" fmla="*/ 20822 w 83093"/>
                <a:gd name="connsiteY21" fmla="*/ 60976 h 122195"/>
                <a:gd name="connsiteX22" fmla="*/ 43600 w 83093"/>
                <a:gd name="connsiteY22" fmla="*/ 60976 h 122195"/>
                <a:gd name="connsiteX23" fmla="*/ 60071 w 83093"/>
                <a:gd name="connsiteY23" fmla="*/ 42403 h 122195"/>
                <a:gd name="connsiteX24" fmla="*/ 53815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6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093" y="120265"/>
                    <a:pt x="81529" y="120803"/>
                    <a:pt x="79965" y="120803"/>
                  </a:cubicBezTo>
                  <a:close/>
                  <a:moveTo>
                    <a:pt x="53815" y="20310"/>
                  </a:moveTo>
                  <a:cubicBezTo>
                    <a:pt x="50638" y="18746"/>
                    <a:pt x="44186" y="18550"/>
                    <a:pt x="40471" y="18550"/>
                  </a:cubicBezTo>
                  <a:cubicBezTo>
                    <a:pt x="33970" y="18550"/>
                    <a:pt x="27323" y="18746"/>
                    <a:pt x="20822" y="18892"/>
                  </a:cubicBezTo>
                  <a:lnTo>
                    <a:pt x="20822" y="60976"/>
                  </a:lnTo>
                  <a:lnTo>
                    <a:pt x="43600" y="60976"/>
                  </a:lnTo>
                  <a:cubicBezTo>
                    <a:pt x="57970" y="60976"/>
                    <a:pt x="60071" y="55551"/>
                    <a:pt x="60071" y="42403"/>
                  </a:cubicBezTo>
                  <a:cubicBezTo>
                    <a:pt x="60120" y="36439"/>
                    <a:pt x="60120" y="23633"/>
                    <a:pt x="53815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CD44FA55-6949-4C71-9CA6-DF18188AD803}"/>
                </a:ext>
              </a:extLst>
            </p:cNvPr>
            <p:cNvSpPr/>
            <p:nvPr/>
          </p:nvSpPr>
          <p:spPr>
            <a:xfrm>
              <a:off x="1039314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46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90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BD1801A0-7FE9-4956-B943-6210030E9DDA}"/>
                </a:ext>
              </a:extLst>
            </p:cNvPr>
            <p:cNvSpPr/>
            <p:nvPr/>
          </p:nvSpPr>
          <p:spPr>
            <a:xfrm>
              <a:off x="10540700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AE194B10-7864-46D9-AC05-156E6B02EDD7}"/>
                </a:ext>
              </a:extLst>
            </p:cNvPr>
            <p:cNvSpPr/>
            <p:nvPr/>
          </p:nvSpPr>
          <p:spPr>
            <a:xfrm>
              <a:off x="10737394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6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6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F0416483-882D-458F-B284-D8D17FA1A318}"/>
                </a:ext>
              </a:extLst>
            </p:cNvPr>
            <p:cNvSpPr/>
            <p:nvPr/>
          </p:nvSpPr>
          <p:spPr>
            <a:xfrm>
              <a:off x="10885202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3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259 w 87980"/>
                <a:gd name="connsiteY10" fmla="*/ 21702 h 122195"/>
                <a:gd name="connsiteX11" fmla="*/ 36072 w 87980"/>
                <a:gd name="connsiteY11" fmla="*/ 18916 h 122195"/>
                <a:gd name="connsiteX12" fmla="*/ 20822 w 87980"/>
                <a:gd name="connsiteY12" fmla="*/ 19600 h 122195"/>
                <a:gd name="connsiteX13" fmla="*/ 20822 w 87980"/>
                <a:gd name="connsiteY13" fmla="*/ 104843 h 122195"/>
                <a:gd name="connsiteX14" fmla="*/ 40471 w 87980"/>
                <a:gd name="connsiteY14" fmla="*/ 105528 h 122195"/>
                <a:gd name="connsiteX15" fmla="*/ 68870 w 87980"/>
                <a:gd name="connsiteY15" fmla="*/ 63981 h 122195"/>
                <a:gd name="connsiteX16" fmla="*/ 56259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6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3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48" y="112175"/>
                    <a:pt x="59632" y="118676"/>
                  </a:cubicBezTo>
                  <a:close/>
                  <a:moveTo>
                    <a:pt x="56259" y="21702"/>
                  </a:moveTo>
                  <a:cubicBezTo>
                    <a:pt x="51176" y="19258"/>
                    <a:pt x="41889" y="18916"/>
                    <a:pt x="36072" y="18916"/>
                  </a:cubicBezTo>
                  <a:cubicBezTo>
                    <a:pt x="30989" y="18916"/>
                    <a:pt x="25906" y="19258"/>
                    <a:pt x="20822" y="19600"/>
                  </a:cubicBezTo>
                  <a:lnTo>
                    <a:pt x="20822" y="104843"/>
                  </a:lnTo>
                  <a:cubicBezTo>
                    <a:pt x="27323" y="105185"/>
                    <a:pt x="33775" y="105528"/>
                    <a:pt x="40471" y="105528"/>
                  </a:cubicBezTo>
                  <a:cubicBezTo>
                    <a:pt x="67990" y="105528"/>
                    <a:pt x="68870" y="86416"/>
                    <a:pt x="68870" y="63981"/>
                  </a:cubicBezTo>
                  <a:cubicBezTo>
                    <a:pt x="68918" y="51517"/>
                    <a:pt x="69945" y="28007"/>
                    <a:pt x="56259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8BE510E2-0BE5-4619-B6B6-C00411ECB7DE}"/>
                </a:ext>
              </a:extLst>
            </p:cNvPr>
            <p:cNvSpPr/>
            <p:nvPr/>
          </p:nvSpPr>
          <p:spPr>
            <a:xfrm>
              <a:off x="11018346" y="6534061"/>
              <a:ext cx="102644" cy="122195"/>
            </a:xfrm>
            <a:custGeom>
              <a:avLst/>
              <a:gdLst>
                <a:gd name="connsiteX0" fmla="*/ 100445 w 102644"/>
                <a:gd name="connsiteY0" fmla="*/ 9580 h 122195"/>
                <a:gd name="connsiteX1" fmla="*/ 64666 w 102644"/>
                <a:gd name="connsiteY1" fmla="*/ 115352 h 122195"/>
                <a:gd name="connsiteX2" fmla="*/ 57285 w 102644"/>
                <a:gd name="connsiteY2" fmla="*/ 121511 h 122195"/>
                <a:gd name="connsiteX3" fmla="*/ 49220 w 102644"/>
                <a:gd name="connsiteY3" fmla="*/ 121511 h 122195"/>
                <a:gd name="connsiteX4" fmla="*/ 41693 w 102644"/>
                <a:gd name="connsiteY4" fmla="*/ 115352 h 122195"/>
                <a:gd name="connsiteX5" fmla="*/ 4008 w 102644"/>
                <a:gd name="connsiteY5" fmla="*/ 7869 h 122195"/>
                <a:gd name="connsiteX6" fmla="*/ 3666 w 102644"/>
                <a:gd name="connsiteY6" fmla="*/ 6110 h 122195"/>
                <a:gd name="connsiteX7" fmla="*/ 6990 w 102644"/>
                <a:gd name="connsiteY7" fmla="*/ 3666 h 122195"/>
                <a:gd name="connsiteX8" fmla="*/ 17498 w 102644"/>
                <a:gd name="connsiteY8" fmla="*/ 3666 h 122195"/>
                <a:gd name="connsiteX9" fmla="*/ 22924 w 102644"/>
                <a:gd name="connsiteY9" fmla="*/ 8065 h 122195"/>
                <a:gd name="connsiteX10" fmla="*/ 53620 w 102644"/>
                <a:gd name="connsiteY10" fmla="*/ 101031 h 122195"/>
                <a:gd name="connsiteX11" fmla="*/ 83240 w 102644"/>
                <a:gd name="connsiteY11" fmla="*/ 9336 h 122195"/>
                <a:gd name="connsiteX12" fmla="*/ 89398 w 102644"/>
                <a:gd name="connsiteY12" fmla="*/ 3715 h 122195"/>
                <a:gd name="connsiteX13" fmla="*/ 98001 w 102644"/>
                <a:gd name="connsiteY13" fmla="*/ 3715 h 122195"/>
                <a:gd name="connsiteX14" fmla="*/ 101667 w 102644"/>
                <a:gd name="connsiteY14" fmla="*/ 5132 h 122195"/>
                <a:gd name="connsiteX15" fmla="*/ 100445 w 102644"/>
                <a:gd name="connsiteY15" fmla="*/ 958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644" h="122195">
                  <a:moveTo>
                    <a:pt x="100445" y="9580"/>
                  </a:moveTo>
                  <a:lnTo>
                    <a:pt x="64666" y="115352"/>
                  </a:lnTo>
                  <a:cubicBezTo>
                    <a:pt x="63102" y="119898"/>
                    <a:pt x="62369" y="121511"/>
                    <a:pt x="57285" y="121511"/>
                  </a:cubicBezTo>
                  <a:lnTo>
                    <a:pt x="49220" y="121511"/>
                  </a:lnTo>
                  <a:cubicBezTo>
                    <a:pt x="44137" y="121511"/>
                    <a:pt x="43257" y="119947"/>
                    <a:pt x="41693" y="115352"/>
                  </a:cubicBezTo>
                  <a:lnTo>
                    <a:pt x="4008" y="7869"/>
                  </a:lnTo>
                  <a:cubicBezTo>
                    <a:pt x="3861" y="7332"/>
                    <a:pt x="3666" y="6647"/>
                    <a:pt x="3666" y="6110"/>
                  </a:cubicBezTo>
                  <a:cubicBezTo>
                    <a:pt x="3666" y="4008"/>
                    <a:pt x="5083" y="3666"/>
                    <a:pt x="6990" y="3666"/>
                  </a:cubicBezTo>
                  <a:lnTo>
                    <a:pt x="17498" y="3666"/>
                  </a:lnTo>
                  <a:cubicBezTo>
                    <a:pt x="20822" y="3666"/>
                    <a:pt x="21897" y="5083"/>
                    <a:pt x="22924" y="8065"/>
                  </a:cubicBezTo>
                  <a:lnTo>
                    <a:pt x="53620" y="101031"/>
                  </a:lnTo>
                  <a:lnTo>
                    <a:pt x="83240" y="9336"/>
                  </a:lnTo>
                  <a:cubicBezTo>
                    <a:pt x="84462" y="5670"/>
                    <a:pt x="85146" y="3715"/>
                    <a:pt x="89398" y="3715"/>
                  </a:cubicBezTo>
                  <a:lnTo>
                    <a:pt x="98001" y="3715"/>
                  </a:lnTo>
                  <a:cubicBezTo>
                    <a:pt x="99223" y="3715"/>
                    <a:pt x="101667" y="3373"/>
                    <a:pt x="101667" y="5132"/>
                  </a:cubicBezTo>
                  <a:cubicBezTo>
                    <a:pt x="101667" y="6256"/>
                    <a:pt x="100787" y="8554"/>
                    <a:pt x="100445" y="9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77D9777D-A9C2-4649-8600-A355561A7BBE}"/>
                </a:ext>
              </a:extLst>
            </p:cNvPr>
            <p:cNvSpPr/>
            <p:nvPr/>
          </p:nvSpPr>
          <p:spPr>
            <a:xfrm>
              <a:off x="11167425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A201BA76-F79D-4474-AC28-9BC424D3BD7A}"/>
                </a:ext>
              </a:extLst>
            </p:cNvPr>
            <p:cNvSpPr/>
            <p:nvPr/>
          </p:nvSpPr>
          <p:spPr>
            <a:xfrm>
              <a:off x="11317481" y="6532790"/>
              <a:ext cx="83093" cy="127083"/>
            </a:xfrm>
            <a:custGeom>
              <a:avLst/>
              <a:gdLst>
                <a:gd name="connsiteX0" fmla="*/ 77521 w 83093"/>
                <a:gd name="connsiteY0" fmla="*/ 120973 h 127082"/>
                <a:gd name="connsiteX1" fmla="*/ 51029 w 83093"/>
                <a:gd name="connsiteY1" fmla="*/ 124297 h 127082"/>
                <a:gd name="connsiteX2" fmla="*/ 30842 w 83093"/>
                <a:gd name="connsiteY2" fmla="*/ 122195 h 127082"/>
                <a:gd name="connsiteX3" fmla="*/ 3666 w 83093"/>
                <a:gd name="connsiteY3" fmla="*/ 64861 h 127082"/>
                <a:gd name="connsiteX4" fmla="*/ 25075 w 83093"/>
                <a:gd name="connsiteY4" fmla="*/ 7527 h 127082"/>
                <a:gd name="connsiteX5" fmla="*/ 51029 w 83093"/>
                <a:gd name="connsiteY5" fmla="*/ 3666 h 127082"/>
                <a:gd name="connsiteX6" fmla="*/ 76299 w 83093"/>
                <a:gd name="connsiteY6" fmla="*/ 5083 h 127082"/>
                <a:gd name="connsiteX7" fmla="*/ 82458 w 83093"/>
                <a:gd name="connsiteY7" fmla="*/ 8407 h 127082"/>
                <a:gd name="connsiteX8" fmla="*/ 82458 w 83093"/>
                <a:gd name="connsiteY8" fmla="*/ 14566 h 127082"/>
                <a:gd name="connsiteX9" fmla="*/ 78939 w 83093"/>
                <a:gd name="connsiteY9" fmla="*/ 20333 h 127082"/>
                <a:gd name="connsiteX10" fmla="*/ 67696 w 83093"/>
                <a:gd name="connsiteY10" fmla="*/ 19258 h 127082"/>
                <a:gd name="connsiteX11" fmla="*/ 54353 w 83093"/>
                <a:gd name="connsiteY11" fmla="*/ 18916 h 127082"/>
                <a:gd name="connsiteX12" fmla="*/ 34166 w 83093"/>
                <a:gd name="connsiteY12" fmla="*/ 21751 h 127082"/>
                <a:gd name="connsiteX13" fmla="*/ 21555 w 83093"/>
                <a:gd name="connsiteY13" fmla="*/ 65252 h 127082"/>
                <a:gd name="connsiteX14" fmla="*/ 40325 w 83093"/>
                <a:gd name="connsiteY14" fmla="*/ 108216 h 127082"/>
                <a:gd name="connsiteX15" fmla="*/ 54353 w 83093"/>
                <a:gd name="connsiteY15" fmla="*/ 109096 h 127082"/>
                <a:gd name="connsiteX16" fmla="*/ 65595 w 83093"/>
                <a:gd name="connsiteY16" fmla="*/ 107532 h 127082"/>
                <a:gd name="connsiteX17" fmla="*/ 65595 w 83093"/>
                <a:gd name="connsiteY17" fmla="*/ 67549 h 127082"/>
                <a:gd name="connsiteX18" fmla="*/ 45066 w 83093"/>
                <a:gd name="connsiteY18" fmla="*/ 67549 h 127082"/>
                <a:gd name="connsiteX19" fmla="*/ 40667 w 83093"/>
                <a:gd name="connsiteY19" fmla="*/ 59485 h 127082"/>
                <a:gd name="connsiteX20" fmla="*/ 45066 w 83093"/>
                <a:gd name="connsiteY20" fmla="*/ 53864 h 127082"/>
                <a:gd name="connsiteX21" fmla="*/ 78401 w 83093"/>
                <a:gd name="connsiteY21" fmla="*/ 53864 h 127082"/>
                <a:gd name="connsiteX22" fmla="*/ 82800 w 83093"/>
                <a:gd name="connsiteY22" fmla="*/ 58409 h 127082"/>
                <a:gd name="connsiteX23" fmla="*/ 82800 w 83093"/>
                <a:gd name="connsiteY23" fmla="*/ 114326 h 127082"/>
                <a:gd name="connsiteX24" fmla="*/ 77521 w 83093"/>
                <a:gd name="connsiteY24" fmla="*/ 120973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7082">
                  <a:moveTo>
                    <a:pt x="77521" y="120973"/>
                  </a:moveTo>
                  <a:cubicBezTo>
                    <a:pt x="70140" y="123612"/>
                    <a:pt x="58947" y="124297"/>
                    <a:pt x="51029" y="124297"/>
                  </a:cubicBezTo>
                  <a:cubicBezTo>
                    <a:pt x="44382" y="124297"/>
                    <a:pt x="37343" y="123759"/>
                    <a:pt x="30842" y="122195"/>
                  </a:cubicBezTo>
                  <a:cubicBezTo>
                    <a:pt x="5230" y="115548"/>
                    <a:pt x="3666" y="86758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9436" y="3666"/>
                    <a:pt x="67843" y="4204"/>
                    <a:pt x="76299" y="5083"/>
                  </a:cubicBezTo>
                  <a:cubicBezTo>
                    <a:pt x="78596" y="5279"/>
                    <a:pt x="82458" y="5083"/>
                    <a:pt x="82458" y="8407"/>
                  </a:cubicBezTo>
                  <a:lnTo>
                    <a:pt x="82458" y="14566"/>
                  </a:lnTo>
                  <a:cubicBezTo>
                    <a:pt x="82458" y="17547"/>
                    <a:pt x="82800" y="20333"/>
                    <a:pt x="78939" y="20333"/>
                  </a:cubicBezTo>
                  <a:cubicBezTo>
                    <a:pt x="75273" y="20333"/>
                    <a:pt x="71558" y="19649"/>
                    <a:pt x="67696" y="19258"/>
                  </a:cubicBezTo>
                  <a:cubicBezTo>
                    <a:pt x="63297" y="18916"/>
                    <a:pt x="58752" y="18916"/>
                    <a:pt x="54353" y="18916"/>
                  </a:cubicBezTo>
                  <a:cubicBezTo>
                    <a:pt x="48732" y="18916"/>
                    <a:pt x="39249" y="19453"/>
                    <a:pt x="34166" y="21751"/>
                  </a:cubicBezTo>
                  <a:cubicBezTo>
                    <a:pt x="20676" y="27909"/>
                    <a:pt x="21555" y="52935"/>
                    <a:pt x="21555" y="65252"/>
                  </a:cubicBezTo>
                  <a:cubicBezTo>
                    <a:pt x="21555" y="80502"/>
                    <a:pt x="21213" y="104355"/>
                    <a:pt x="40325" y="108216"/>
                  </a:cubicBezTo>
                  <a:cubicBezTo>
                    <a:pt x="44870" y="109096"/>
                    <a:pt x="49807" y="109096"/>
                    <a:pt x="54353" y="109096"/>
                  </a:cubicBezTo>
                  <a:cubicBezTo>
                    <a:pt x="58214" y="109096"/>
                    <a:pt x="61880" y="108411"/>
                    <a:pt x="65595" y="107532"/>
                  </a:cubicBezTo>
                  <a:lnTo>
                    <a:pt x="65595" y="67549"/>
                  </a:lnTo>
                  <a:lnTo>
                    <a:pt x="45066" y="67549"/>
                  </a:lnTo>
                  <a:cubicBezTo>
                    <a:pt x="39640" y="67549"/>
                    <a:pt x="40667" y="63346"/>
                    <a:pt x="40667" y="59485"/>
                  </a:cubicBezTo>
                  <a:cubicBezTo>
                    <a:pt x="40667" y="55965"/>
                    <a:pt x="40813" y="53864"/>
                    <a:pt x="45066" y="53864"/>
                  </a:cubicBezTo>
                  <a:lnTo>
                    <a:pt x="78401" y="53864"/>
                  </a:lnTo>
                  <a:cubicBezTo>
                    <a:pt x="81920" y="53864"/>
                    <a:pt x="82800" y="55086"/>
                    <a:pt x="82800" y="58409"/>
                  </a:cubicBezTo>
                  <a:lnTo>
                    <a:pt x="82800" y="114326"/>
                  </a:lnTo>
                  <a:cubicBezTo>
                    <a:pt x="82800" y="118725"/>
                    <a:pt x="81578" y="119604"/>
                    <a:pt x="77521" y="120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DC71E107-3225-4283-9072-C23BE7BB63FF}"/>
                </a:ext>
              </a:extLst>
            </p:cNvPr>
            <p:cNvSpPr/>
            <p:nvPr/>
          </p:nvSpPr>
          <p:spPr>
            <a:xfrm>
              <a:off x="11444125" y="6533230"/>
              <a:ext cx="102644" cy="122195"/>
            </a:xfrm>
            <a:custGeom>
              <a:avLst/>
              <a:gdLst>
                <a:gd name="connsiteX0" fmla="*/ 97464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4 w 102644"/>
                <a:gd name="connsiteY15" fmla="*/ 121608 h 122195"/>
                <a:gd name="connsiteX16" fmla="*/ 51371 w 102644"/>
                <a:gd name="connsiteY16" fmla="*/ 24292 h 122195"/>
                <a:gd name="connsiteX17" fmla="*/ 36659 w 102644"/>
                <a:gd name="connsiteY17" fmla="*/ 69553 h 122195"/>
                <a:gd name="connsiteX18" fmla="*/ 66621 w 102644"/>
                <a:gd name="connsiteY18" fmla="*/ 69749 h 122195"/>
                <a:gd name="connsiteX19" fmla="*/ 51371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4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4" y="121608"/>
                  </a:cubicBezTo>
                  <a:close/>
                  <a:moveTo>
                    <a:pt x="51371" y="24292"/>
                  </a:moveTo>
                  <a:lnTo>
                    <a:pt x="36659" y="69553"/>
                  </a:lnTo>
                  <a:cubicBezTo>
                    <a:pt x="46679" y="69553"/>
                    <a:pt x="56650" y="69358"/>
                    <a:pt x="66621" y="69749"/>
                  </a:cubicBezTo>
                  <a:lnTo>
                    <a:pt x="51371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BA0E4CD4-088A-47AE-8ED8-6DA5AFA34A22}"/>
                </a:ext>
              </a:extLst>
            </p:cNvPr>
            <p:cNvSpPr/>
            <p:nvPr/>
          </p:nvSpPr>
          <p:spPr>
            <a:xfrm>
              <a:off x="11591933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2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308 w 87980"/>
                <a:gd name="connsiteY10" fmla="*/ 21702 h 122195"/>
                <a:gd name="connsiteX11" fmla="*/ 36121 w 87980"/>
                <a:gd name="connsiteY11" fmla="*/ 18916 h 122195"/>
                <a:gd name="connsiteX12" fmla="*/ 20871 w 87980"/>
                <a:gd name="connsiteY12" fmla="*/ 19600 h 122195"/>
                <a:gd name="connsiteX13" fmla="*/ 20871 w 87980"/>
                <a:gd name="connsiteY13" fmla="*/ 104843 h 122195"/>
                <a:gd name="connsiteX14" fmla="*/ 40520 w 87980"/>
                <a:gd name="connsiteY14" fmla="*/ 105528 h 122195"/>
                <a:gd name="connsiteX15" fmla="*/ 68918 w 87980"/>
                <a:gd name="connsiteY15" fmla="*/ 63981 h 122195"/>
                <a:gd name="connsiteX16" fmla="*/ 56308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5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2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97" y="112175"/>
                    <a:pt x="59632" y="118676"/>
                  </a:cubicBezTo>
                  <a:close/>
                  <a:moveTo>
                    <a:pt x="56308" y="21702"/>
                  </a:moveTo>
                  <a:cubicBezTo>
                    <a:pt x="51224" y="19258"/>
                    <a:pt x="41938" y="18916"/>
                    <a:pt x="36121" y="18916"/>
                  </a:cubicBezTo>
                  <a:cubicBezTo>
                    <a:pt x="31038" y="18916"/>
                    <a:pt x="25954" y="19258"/>
                    <a:pt x="20871" y="19600"/>
                  </a:cubicBezTo>
                  <a:lnTo>
                    <a:pt x="20871" y="104843"/>
                  </a:lnTo>
                  <a:cubicBezTo>
                    <a:pt x="27372" y="105185"/>
                    <a:pt x="33824" y="105528"/>
                    <a:pt x="40520" y="105528"/>
                  </a:cubicBezTo>
                  <a:cubicBezTo>
                    <a:pt x="68039" y="105528"/>
                    <a:pt x="68918" y="86416"/>
                    <a:pt x="68918" y="63981"/>
                  </a:cubicBezTo>
                  <a:cubicBezTo>
                    <a:pt x="68918" y="51517"/>
                    <a:pt x="69994" y="28007"/>
                    <a:pt x="56308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EDAEF8A6-7D52-4CBE-A24B-A1D1B7278037}"/>
                </a:ext>
              </a:extLst>
            </p:cNvPr>
            <p:cNvSpPr/>
            <p:nvPr/>
          </p:nvSpPr>
          <p:spPr>
            <a:xfrm>
              <a:off x="11731089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47 w 97756"/>
                <a:gd name="connsiteY5" fmla="*/ 3666 h 127082"/>
                <a:gd name="connsiteX6" fmla="*/ 85488 w 97756"/>
                <a:gd name="connsiteY6" fmla="*/ 19111 h 127082"/>
                <a:gd name="connsiteX7" fmla="*/ 96877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3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5" y="98880"/>
                    <a:pt x="3666" y="81871"/>
                    <a:pt x="3666" y="65741"/>
                  </a:cubicBezTo>
                  <a:cubicBezTo>
                    <a:pt x="3666" y="49611"/>
                    <a:pt x="5084" y="32406"/>
                    <a:pt x="15055" y="19111"/>
                  </a:cubicBezTo>
                  <a:cubicBezTo>
                    <a:pt x="24146" y="6990"/>
                    <a:pt x="35681" y="3666"/>
                    <a:pt x="50247" y="3666"/>
                  </a:cubicBezTo>
                  <a:cubicBezTo>
                    <a:pt x="64813" y="3666"/>
                    <a:pt x="76397" y="6990"/>
                    <a:pt x="85488" y="19111"/>
                  </a:cubicBezTo>
                  <a:cubicBezTo>
                    <a:pt x="95459" y="32455"/>
                    <a:pt x="96877" y="49611"/>
                    <a:pt x="96877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2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03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C9111214-D350-4A16-89AD-0DBB3B7406A8}"/>
                </a:ext>
              </a:extLst>
            </p:cNvPr>
            <p:cNvSpPr/>
            <p:nvPr/>
          </p:nvSpPr>
          <p:spPr>
            <a:xfrm>
              <a:off x="11878645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3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1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3" y="19817"/>
                  </a:cubicBezTo>
                  <a:cubicBezTo>
                    <a:pt x="62768" y="19817"/>
                    <a:pt x="59982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1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74781AD-C658-42D7-AE0D-BDD4A5EA92B6}"/>
              </a:ext>
            </a:extLst>
          </p:cNvPr>
          <p:cNvGrpSpPr/>
          <p:nvPr userDrawn="1"/>
        </p:nvGrpSpPr>
        <p:grpSpPr>
          <a:xfrm>
            <a:off x="0" y="6591300"/>
            <a:ext cx="8134350" cy="0"/>
            <a:chOff x="0" y="6591300"/>
            <a:chExt cx="8134350" cy="0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CDAC4B4-AB54-4E54-AB5A-713CF9DB49B5}"/>
                </a:ext>
              </a:extLst>
            </p:cNvPr>
            <p:cNvCxnSpPr/>
            <p:nvPr/>
          </p:nvCxnSpPr>
          <p:spPr>
            <a:xfrm flipH="1">
              <a:off x="371475" y="6591300"/>
              <a:ext cx="7762875" cy="0"/>
            </a:xfrm>
            <a:prstGeom prst="line">
              <a:avLst/>
            </a:prstGeom>
            <a:ln>
              <a:solidFill>
                <a:srgbClr val="6C68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15DFB6E4-2137-4C20-AB5B-D25514D328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591300"/>
              <a:ext cx="37147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áfico 32">
            <a:extLst>
              <a:ext uri="{FF2B5EF4-FFF2-40B4-BE49-F238E27FC236}">
                <a16:creationId xmlns:a16="http://schemas.microsoft.com/office/drawing/2014/main" id="{0C2EBF03-BC6A-49C4-AC13-78547D6647D7}"/>
              </a:ext>
            </a:extLst>
          </p:cNvPr>
          <p:cNvGrpSpPr/>
          <p:nvPr userDrawn="1"/>
        </p:nvGrpSpPr>
        <p:grpSpPr>
          <a:xfrm rot="5400000">
            <a:off x="-493496" y="130553"/>
            <a:ext cx="473035" cy="211929"/>
            <a:chOff x="-2212182" y="3083718"/>
            <a:chExt cx="935450" cy="419100"/>
          </a:xfrm>
        </p:grpSpPr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7BEDE9F6-D37C-4976-9DBF-79A9BCD9EEB0}"/>
                </a:ext>
              </a:extLst>
            </p:cNvPr>
            <p:cNvSpPr/>
            <p:nvPr/>
          </p:nvSpPr>
          <p:spPr>
            <a:xfrm>
              <a:off x="-221218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A951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61D23F24-C617-4060-807C-18595FF61348}"/>
                </a:ext>
              </a:extLst>
            </p:cNvPr>
            <p:cNvSpPr/>
            <p:nvPr/>
          </p:nvSpPr>
          <p:spPr>
            <a:xfrm>
              <a:off x="-169583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6C68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6" name="Título 45">
            <a:extLst>
              <a:ext uri="{FF2B5EF4-FFF2-40B4-BE49-F238E27FC236}">
                <a16:creationId xmlns:a16="http://schemas.microsoft.com/office/drawing/2014/main" id="{081391C1-6D15-45F6-B1EE-CFBA0A370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5057775" cy="644524"/>
          </a:xfrm>
          <a:prstGeom prst="rect">
            <a:avLst/>
          </a:prstGeom>
        </p:spPr>
        <p:txBody>
          <a:bodyPr/>
          <a:lstStyle>
            <a:lvl1pPr>
              <a:defRPr sz="2000" b="1" spc="0">
                <a:solidFill>
                  <a:srgbClr val="6C6863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INSERIR O TÍTULO DO SLIDE </a:t>
            </a:r>
            <a:br>
              <a:rPr lang="pt-BR" dirty="0"/>
            </a:br>
            <a:r>
              <a:rPr lang="pt-BR" dirty="0"/>
              <a:t>NESTE ESPAÇO.</a:t>
            </a:r>
          </a:p>
        </p:txBody>
      </p:sp>
      <p:sp>
        <p:nvSpPr>
          <p:cNvPr id="51" name="Espaço Reservado para Texto 50">
            <a:extLst>
              <a:ext uri="{FF2B5EF4-FFF2-40B4-BE49-F238E27FC236}">
                <a16:creationId xmlns:a16="http://schemas.microsoft.com/office/drawing/2014/main" id="{67131391-CF98-4696-AC61-D4D978C039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974" y="1074016"/>
            <a:ext cx="10823575" cy="23956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INSERIR O SUBTÍTULO DO SLIDE NESTE ESPAÇO</a:t>
            </a:r>
          </a:p>
        </p:txBody>
      </p:sp>
      <p:sp>
        <p:nvSpPr>
          <p:cNvPr id="60" name="Espaço Reservado para Texto 59">
            <a:extLst>
              <a:ext uri="{FF2B5EF4-FFF2-40B4-BE49-F238E27FC236}">
                <a16:creationId xmlns:a16="http://schemas.microsoft.com/office/drawing/2014/main" id="{F5008FDF-A4FD-4038-BB81-9D65415C40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8650" y="1400175"/>
            <a:ext cx="3517898" cy="4887187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50000"/>
              </a:lnSpc>
              <a:buNone/>
              <a:defRPr lang="pt-BR" sz="1400" b="0" spc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pt-BR" sz="1800" smtClean="0"/>
            </a:lvl2pPr>
            <a:lvl3pPr>
              <a:defRPr lang="pt-BR" sz="1800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285750" lvl="0" indent="-285750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A95153"/>
              </a:buClr>
              <a:buSzPct val="100000"/>
            </a:pPr>
            <a:r>
              <a:rPr lang="pt-BR" dirty="0"/>
              <a:t>Editar estilos de texto mestre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4CEE10C9-3DD4-44FE-ABC7-6495D35E9D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2975" y="1400175"/>
            <a:ext cx="7237648" cy="488718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 dirty="0"/>
          </a:p>
        </p:txBody>
      </p:sp>
      <p:sp>
        <p:nvSpPr>
          <p:cNvPr id="4" name="Gráfico 1">
            <a:extLst>
              <a:ext uri="{FF2B5EF4-FFF2-40B4-BE49-F238E27FC236}">
                <a16:creationId xmlns:a16="http://schemas.microsoft.com/office/drawing/2014/main" id="{FE29B2D6-99B4-46B9-8D2B-43C3265E6829}"/>
              </a:ext>
            </a:extLst>
          </p:cNvPr>
          <p:cNvSpPr/>
          <p:nvPr/>
        </p:nvSpPr>
        <p:spPr>
          <a:xfrm>
            <a:off x="9006945" y="3178660"/>
            <a:ext cx="3939786" cy="3939786"/>
          </a:xfrm>
          <a:custGeom>
            <a:avLst/>
            <a:gdLst>
              <a:gd name="connsiteX0" fmla="*/ 1243543 w 2334561"/>
              <a:gd name="connsiteY0" fmla="*/ 2367245 h 2334561"/>
              <a:gd name="connsiteX1" fmla="*/ 116728 w 2334561"/>
              <a:gd name="connsiteY1" fmla="*/ 1241987 h 2334561"/>
              <a:gd name="connsiteX2" fmla="*/ 1243543 w 2334561"/>
              <a:gd name="connsiteY2" fmla="*/ 116728 h 2334561"/>
              <a:gd name="connsiteX3" fmla="*/ 2370358 w 2334561"/>
              <a:gd name="connsiteY3" fmla="*/ 1241987 h 2334561"/>
              <a:gd name="connsiteX4" fmla="*/ 1243543 w 2334561"/>
              <a:gd name="connsiteY4" fmla="*/ 2367245 h 2334561"/>
              <a:gd name="connsiteX5" fmla="*/ 1243543 w 2334561"/>
              <a:gd name="connsiteY5" fmla="*/ 462243 h 2334561"/>
              <a:gd name="connsiteX6" fmla="*/ 462243 w 2334561"/>
              <a:gd name="connsiteY6" fmla="*/ 1241987 h 2334561"/>
              <a:gd name="connsiteX7" fmla="*/ 1243543 w 2334561"/>
              <a:gd name="connsiteY7" fmla="*/ 2021730 h 2334561"/>
              <a:gd name="connsiteX8" fmla="*/ 2024843 w 2334561"/>
              <a:gd name="connsiteY8" fmla="*/ 1241987 h 2334561"/>
              <a:gd name="connsiteX9" fmla="*/ 1243543 w 2334561"/>
              <a:gd name="connsiteY9" fmla="*/ 462243 h 233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4561" h="2334561">
                <a:moveTo>
                  <a:pt x="1243543" y="2367245"/>
                </a:moveTo>
                <a:cubicBezTo>
                  <a:pt x="622550" y="2367245"/>
                  <a:pt x="116728" y="1861424"/>
                  <a:pt x="116728" y="1241987"/>
                </a:cubicBezTo>
                <a:cubicBezTo>
                  <a:pt x="116728" y="620993"/>
                  <a:pt x="622550" y="116728"/>
                  <a:pt x="1243543" y="116728"/>
                </a:cubicBezTo>
                <a:cubicBezTo>
                  <a:pt x="1864536" y="116728"/>
                  <a:pt x="2370358" y="620993"/>
                  <a:pt x="2370358" y="1241987"/>
                </a:cubicBezTo>
                <a:cubicBezTo>
                  <a:pt x="2370358" y="1861424"/>
                  <a:pt x="1864536" y="2367245"/>
                  <a:pt x="1243543" y="2367245"/>
                </a:cubicBezTo>
                <a:close/>
                <a:moveTo>
                  <a:pt x="1243543" y="462243"/>
                </a:moveTo>
                <a:cubicBezTo>
                  <a:pt x="812427" y="462243"/>
                  <a:pt x="462243" y="812427"/>
                  <a:pt x="462243" y="1241987"/>
                </a:cubicBezTo>
                <a:cubicBezTo>
                  <a:pt x="462243" y="1671546"/>
                  <a:pt x="812427" y="2021730"/>
                  <a:pt x="1243543" y="2021730"/>
                </a:cubicBezTo>
                <a:cubicBezTo>
                  <a:pt x="1674659" y="2021730"/>
                  <a:pt x="2024843" y="1671546"/>
                  <a:pt x="2024843" y="1241987"/>
                </a:cubicBezTo>
                <a:cubicBezTo>
                  <a:pt x="2024843" y="810871"/>
                  <a:pt x="1674659" y="462243"/>
                  <a:pt x="1243543" y="462243"/>
                </a:cubicBezTo>
                <a:close/>
              </a:path>
            </a:pathLst>
          </a:custGeom>
          <a:solidFill>
            <a:srgbClr val="F2F2F2">
              <a:alpha val="20000"/>
            </a:srgbClr>
          </a:solidFill>
          <a:ln w="5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7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>
            <a:extLst>
              <a:ext uri="{FF2B5EF4-FFF2-40B4-BE49-F238E27FC236}">
                <a16:creationId xmlns:a16="http://schemas.microsoft.com/office/drawing/2014/main" id="{9EBC066D-399F-4572-9CA1-D577858F0BB3}"/>
              </a:ext>
            </a:extLst>
          </p:cNvPr>
          <p:cNvSpPr/>
          <p:nvPr userDrawn="1"/>
        </p:nvSpPr>
        <p:spPr>
          <a:xfrm>
            <a:off x="942974" y="1074016"/>
            <a:ext cx="10823575" cy="239567"/>
          </a:xfrm>
          <a:prstGeom prst="rect">
            <a:avLst/>
          </a:prstGeom>
          <a:solidFill>
            <a:srgbClr val="6C6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áfico 30">
            <a:extLst>
              <a:ext uri="{FF2B5EF4-FFF2-40B4-BE49-F238E27FC236}">
                <a16:creationId xmlns:a16="http://schemas.microsoft.com/office/drawing/2014/main" id="{773078E2-01AF-4B1C-85C7-45FAA87DAA56}"/>
              </a:ext>
            </a:extLst>
          </p:cNvPr>
          <p:cNvGrpSpPr/>
          <p:nvPr userDrawn="1"/>
        </p:nvGrpSpPr>
        <p:grpSpPr>
          <a:xfrm>
            <a:off x="8662360" y="6478630"/>
            <a:ext cx="2996240" cy="122195"/>
            <a:chOff x="8952749" y="6534354"/>
            <a:chExt cx="2996240" cy="122195"/>
          </a:xfrm>
          <a:solidFill>
            <a:srgbClr val="A95153"/>
          </a:solidFill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0A50D58F-AFD4-4A65-B756-456DA981B31F}"/>
                </a:ext>
              </a:extLst>
            </p:cNvPr>
            <p:cNvSpPr/>
            <p:nvPr/>
          </p:nvSpPr>
          <p:spPr>
            <a:xfrm>
              <a:off x="8949083" y="6532790"/>
              <a:ext cx="78205" cy="127083"/>
            </a:xfrm>
            <a:custGeom>
              <a:avLst/>
              <a:gdLst>
                <a:gd name="connsiteX0" fmla="*/ 70483 w 78205"/>
                <a:gd name="connsiteY0" fmla="*/ 123466 h 127082"/>
                <a:gd name="connsiteX1" fmla="*/ 51029 w 78205"/>
                <a:gd name="connsiteY1" fmla="*/ 124346 h 127082"/>
                <a:gd name="connsiteX2" fmla="*/ 30842 w 78205"/>
                <a:gd name="connsiteY2" fmla="*/ 122244 h 127082"/>
                <a:gd name="connsiteX3" fmla="*/ 3666 w 78205"/>
                <a:gd name="connsiteY3" fmla="*/ 64861 h 127082"/>
                <a:gd name="connsiteX4" fmla="*/ 25075 w 78205"/>
                <a:gd name="connsiteY4" fmla="*/ 7527 h 127082"/>
                <a:gd name="connsiteX5" fmla="*/ 51029 w 78205"/>
                <a:gd name="connsiteY5" fmla="*/ 3666 h 127082"/>
                <a:gd name="connsiteX6" fmla="*/ 70483 w 78205"/>
                <a:gd name="connsiteY6" fmla="*/ 4546 h 127082"/>
                <a:gd name="connsiteX7" fmla="*/ 76788 w 78205"/>
                <a:gd name="connsiteY7" fmla="*/ 7869 h 127082"/>
                <a:gd name="connsiteX8" fmla="*/ 76788 w 78205"/>
                <a:gd name="connsiteY8" fmla="*/ 14028 h 127082"/>
                <a:gd name="connsiteX9" fmla="*/ 73122 w 78205"/>
                <a:gd name="connsiteY9" fmla="*/ 19796 h 127082"/>
                <a:gd name="connsiteX10" fmla="*/ 64373 w 78205"/>
                <a:gd name="connsiteY10" fmla="*/ 19258 h 127082"/>
                <a:gd name="connsiteX11" fmla="*/ 54402 w 78205"/>
                <a:gd name="connsiteY11" fmla="*/ 18916 h 127082"/>
                <a:gd name="connsiteX12" fmla="*/ 34215 w 78205"/>
                <a:gd name="connsiteY12" fmla="*/ 21751 h 127082"/>
                <a:gd name="connsiteX13" fmla="*/ 21604 w 78205"/>
                <a:gd name="connsiteY13" fmla="*/ 65252 h 127082"/>
                <a:gd name="connsiteX14" fmla="*/ 40373 w 78205"/>
                <a:gd name="connsiteY14" fmla="*/ 108216 h 127082"/>
                <a:gd name="connsiteX15" fmla="*/ 54402 w 78205"/>
                <a:gd name="connsiteY15" fmla="*/ 109096 h 127082"/>
                <a:gd name="connsiteX16" fmla="*/ 64373 w 78205"/>
                <a:gd name="connsiteY16" fmla="*/ 108754 h 127082"/>
                <a:gd name="connsiteX17" fmla="*/ 73122 w 78205"/>
                <a:gd name="connsiteY17" fmla="*/ 108216 h 127082"/>
                <a:gd name="connsiteX18" fmla="*/ 76788 w 78205"/>
                <a:gd name="connsiteY18" fmla="*/ 113983 h 127082"/>
                <a:gd name="connsiteX19" fmla="*/ 76788 w 78205"/>
                <a:gd name="connsiteY19" fmla="*/ 120142 h 127082"/>
                <a:gd name="connsiteX20" fmla="*/ 70483 w 78205"/>
                <a:gd name="connsiteY20" fmla="*/ 1234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205" h="127082">
                  <a:moveTo>
                    <a:pt x="70483" y="123466"/>
                  </a:moveTo>
                  <a:cubicBezTo>
                    <a:pt x="63982" y="124003"/>
                    <a:pt x="57530" y="124346"/>
                    <a:pt x="51029" y="124346"/>
                  </a:cubicBezTo>
                  <a:cubicBezTo>
                    <a:pt x="44382" y="124346"/>
                    <a:pt x="37343" y="123808"/>
                    <a:pt x="30842" y="122244"/>
                  </a:cubicBezTo>
                  <a:cubicBezTo>
                    <a:pt x="5230" y="115743"/>
                    <a:pt x="3666" y="86612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7530" y="3666"/>
                    <a:pt x="64031" y="4008"/>
                    <a:pt x="70483" y="4546"/>
                  </a:cubicBezTo>
                  <a:cubicBezTo>
                    <a:pt x="72780" y="4741"/>
                    <a:pt x="76788" y="4546"/>
                    <a:pt x="76788" y="7869"/>
                  </a:cubicBezTo>
                  <a:lnTo>
                    <a:pt x="76788" y="14028"/>
                  </a:lnTo>
                  <a:cubicBezTo>
                    <a:pt x="76788" y="17205"/>
                    <a:pt x="77130" y="19796"/>
                    <a:pt x="73122" y="19796"/>
                  </a:cubicBezTo>
                  <a:cubicBezTo>
                    <a:pt x="70140" y="19796"/>
                    <a:pt x="67354" y="19453"/>
                    <a:pt x="64373" y="19258"/>
                  </a:cubicBezTo>
                  <a:cubicBezTo>
                    <a:pt x="61049" y="18916"/>
                    <a:pt x="57725" y="18916"/>
                    <a:pt x="54402" y="18916"/>
                  </a:cubicBezTo>
                  <a:cubicBezTo>
                    <a:pt x="48634" y="18916"/>
                    <a:pt x="39298" y="19453"/>
                    <a:pt x="34215" y="21751"/>
                  </a:cubicBezTo>
                  <a:cubicBezTo>
                    <a:pt x="20724" y="27909"/>
                    <a:pt x="21604" y="52935"/>
                    <a:pt x="21604" y="65252"/>
                  </a:cubicBezTo>
                  <a:cubicBezTo>
                    <a:pt x="21604" y="80502"/>
                    <a:pt x="21262" y="104355"/>
                    <a:pt x="40373" y="108216"/>
                  </a:cubicBezTo>
                  <a:cubicBezTo>
                    <a:pt x="44919" y="109096"/>
                    <a:pt x="49856" y="109096"/>
                    <a:pt x="54402" y="109096"/>
                  </a:cubicBezTo>
                  <a:cubicBezTo>
                    <a:pt x="57725" y="109096"/>
                    <a:pt x="61049" y="109096"/>
                    <a:pt x="64373" y="108754"/>
                  </a:cubicBezTo>
                  <a:cubicBezTo>
                    <a:pt x="67354" y="108558"/>
                    <a:pt x="70140" y="108216"/>
                    <a:pt x="73122" y="108216"/>
                  </a:cubicBezTo>
                  <a:cubicBezTo>
                    <a:pt x="77179" y="108216"/>
                    <a:pt x="76788" y="110855"/>
                    <a:pt x="76788" y="113983"/>
                  </a:cubicBezTo>
                  <a:lnTo>
                    <a:pt x="76788" y="120142"/>
                  </a:lnTo>
                  <a:cubicBezTo>
                    <a:pt x="76788" y="123466"/>
                    <a:pt x="72780" y="123270"/>
                    <a:pt x="70483" y="123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0D9680CC-EB1A-41CB-A151-99AC7D95C058}"/>
                </a:ext>
              </a:extLst>
            </p:cNvPr>
            <p:cNvSpPr/>
            <p:nvPr/>
          </p:nvSpPr>
          <p:spPr>
            <a:xfrm>
              <a:off x="907416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592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A2EBBDE6-884B-4EE1-8D16-98D3F9C2BB22}"/>
                </a:ext>
              </a:extLst>
            </p:cNvPr>
            <p:cNvSpPr/>
            <p:nvPr/>
          </p:nvSpPr>
          <p:spPr>
            <a:xfrm>
              <a:off x="9224016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7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7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7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29F28214-D14A-42BF-B006-A5E2C60253E9}"/>
                </a:ext>
              </a:extLst>
            </p:cNvPr>
            <p:cNvSpPr/>
            <p:nvPr/>
          </p:nvSpPr>
          <p:spPr>
            <a:xfrm>
              <a:off x="9339474" y="6534061"/>
              <a:ext cx="87981" cy="122195"/>
            </a:xfrm>
            <a:custGeom>
              <a:avLst/>
              <a:gdLst>
                <a:gd name="connsiteX0" fmla="*/ 82751 w 87980"/>
                <a:gd name="connsiteY0" fmla="*/ 18720 h 122195"/>
                <a:gd name="connsiteX1" fmla="*/ 54011 w 87980"/>
                <a:gd name="connsiteY1" fmla="*/ 18378 h 122195"/>
                <a:gd name="connsiteX2" fmla="*/ 54011 w 87980"/>
                <a:gd name="connsiteY2" fmla="*/ 115694 h 122195"/>
                <a:gd name="connsiteX3" fmla="*/ 49611 w 87980"/>
                <a:gd name="connsiteY3" fmla="*/ 120778 h 122195"/>
                <a:gd name="connsiteX4" fmla="*/ 42231 w 87980"/>
                <a:gd name="connsiteY4" fmla="*/ 120778 h 122195"/>
                <a:gd name="connsiteX5" fmla="*/ 36805 w 87980"/>
                <a:gd name="connsiteY5" fmla="*/ 115694 h 122195"/>
                <a:gd name="connsiteX6" fmla="*/ 36805 w 87980"/>
                <a:gd name="connsiteY6" fmla="*/ 18378 h 122195"/>
                <a:gd name="connsiteX7" fmla="*/ 8065 w 87980"/>
                <a:gd name="connsiteY7" fmla="*/ 18720 h 122195"/>
                <a:gd name="connsiteX8" fmla="*/ 3666 w 87980"/>
                <a:gd name="connsiteY8" fmla="*/ 13099 h 122195"/>
                <a:gd name="connsiteX9" fmla="*/ 3666 w 87980"/>
                <a:gd name="connsiteY9" fmla="*/ 8212 h 122195"/>
                <a:gd name="connsiteX10" fmla="*/ 8065 w 87980"/>
                <a:gd name="connsiteY10" fmla="*/ 3666 h 122195"/>
                <a:gd name="connsiteX11" fmla="*/ 82800 w 87980"/>
                <a:gd name="connsiteY11" fmla="*/ 3666 h 122195"/>
                <a:gd name="connsiteX12" fmla="*/ 87199 w 87980"/>
                <a:gd name="connsiteY12" fmla="*/ 13148 h 122195"/>
                <a:gd name="connsiteX13" fmla="*/ 82751 w 87980"/>
                <a:gd name="connsiteY13" fmla="*/ 1872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980" h="122195">
                  <a:moveTo>
                    <a:pt x="82751" y="18720"/>
                  </a:moveTo>
                  <a:cubicBezTo>
                    <a:pt x="73122" y="18720"/>
                    <a:pt x="63640" y="18525"/>
                    <a:pt x="54011" y="18378"/>
                  </a:cubicBezTo>
                  <a:lnTo>
                    <a:pt x="54011" y="115694"/>
                  </a:lnTo>
                  <a:cubicBezTo>
                    <a:pt x="54011" y="119213"/>
                    <a:pt x="53326" y="120778"/>
                    <a:pt x="49611" y="120778"/>
                  </a:cubicBezTo>
                  <a:lnTo>
                    <a:pt x="42231" y="120778"/>
                  </a:lnTo>
                  <a:cubicBezTo>
                    <a:pt x="37832" y="120778"/>
                    <a:pt x="36805" y="120240"/>
                    <a:pt x="36805" y="115694"/>
                  </a:cubicBezTo>
                  <a:lnTo>
                    <a:pt x="36805" y="18378"/>
                  </a:lnTo>
                  <a:cubicBezTo>
                    <a:pt x="27176" y="18525"/>
                    <a:pt x="17694" y="18720"/>
                    <a:pt x="8065" y="18720"/>
                  </a:cubicBezTo>
                  <a:cubicBezTo>
                    <a:pt x="3861" y="18720"/>
                    <a:pt x="3666" y="16814"/>
                    <a:pt x="3666" y="13099"/>
                  </a:cubicBezTo>
                  <a:lnTo>
                    <a:pt x="3666" y="8212"/>
                  </a:lnTo>
                  <a:cubicBezTo>
                    <a:pt x="3666" y="4692"/>
                    <a:pt x="4741" y="3666"/>
                    <a:pt x="8065" y="3666"/>
                  </a:cubicBezTo>
                  <a:lnTo>
                    <a:pt x="82800" y="3666"/>
                  </a:lnTo>
                  <a:cubicBezTo>
                    <a:pt x="88567" y="3666"/>
                    <a:pt x="87199" y="8749"/>
                    <a:pt x="87199" y="13148"/>
                  </a:cubicBezTo>
                  <a:cubicBezTo>
                    <a:pt x="87101" y="16765"/>
                    <a:pt x="86955" y="18720"/>
                    <a:pt x="82751" y="1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2D8CD221-FAE0-44A9-8DEB-D724D4CEFE7E}"/>
                </a:ext>
              </a:extLst>
            </p:cNvPr>
            <p:cNvSpPr/>
            <p:nvPr/>
          </p:nvSpPr>
          <p:spPr>
            <a:xfrm>
              <a:off x="948518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3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3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CDB884F3-B66D-48CC-8809-2C75EB04DBEA}"/>
                </a:ext>
              </a:extLst>
            </p:cNvPr>
            <p:cNvSpPr/>
            <p:nvPr/>
          </p:nvSpPr>
          <p:spPr>
            <a:xfrm>
              <a:off x="962008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86 w 97756"/>
                <a:gd name="connsiteY9" fmla="*/ 32602 h 127082"/>
                <a:gd name="connsiteX10" fmla="*/ 50296 w 97756"/>
                <a:gd name="connsiteY10" fmla="*/ 18916 h 127082"/>
                <a:gd name="connsiteX11" fmla="*/ 25906 w 97756"/>
                <a:gd name="connsiteY11" fmla="*/ 32602 h 127082"/>
                <a:gd name="connsiteX12" fmla="*/ 21702 w 97756"/>
                <a:gd name="connsiteY12" fmla="*/ 65741 h 127082"/>
                <a:gd name="connsiteX13" fmla="*/ 25906 w 97756"/>
                <a:gd name="connsiteY13" fmla="*/ 98734 h 127082"/>
                <a:gd name="connsiteX14" fmla="*/ 50296 w 97756"/>
                <a:gd name="connsiteY14" fmla="*/ 112419 h 127082"/>
                <a:gd name="connsiteX15" fmla="*/ 74686 w 97756"/>
                <a:gd name="connsiteY15" fmla="*/ 98734 h 127082"/>
                <a:gd name="connsiteX16" fmla="*/ 78890 w 97756"/>
                <a:gd name="connsiteY16" fmla="*/ 65741 h 127082"/>
                <a:gd name="connsiteX17" fmla="*/ 74686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5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2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57" y="98880"/>
                    <a:pt x="85537" y="112224"/>
                  </a:cubicBezTo>
                  <a:close/>
                  <a:moveTo>
                    <a:pt x="74686" y="32602"/>
                  </a:moveTo>
                  <a:cubicBezTo>
                    <a:pt x="70140" y="22435"/>
                    <a:pt x="60853" y="18916"/>
                    <a:pt x="50296" y="18916"/>
                  </a:cubicBezTo>
                  <a:cubicBezTo>
                    <a:pt x="39787" y="18916"/>
                    <a:pt x="30500" y="22435"/>
                    <a:pt x="25906" y="32602"/>
                  </a:cubicBezTo>
                  <a:cubicBezTo>
                    <a:pt x="22240" y="40862"/>
                    <a:pt x="21702" y="56650"/>
                    <a:pt x="21702" y="65741"/>
                  </a:cubicBezTo>
                  <a:cubicBezTo>
                    <a:pt x="21702" y="74881"/>
                    <a:pt x="22240" y="90473"/>
                    <a:pt x="25906" y="98734"/>
                  </a:cubicBezTo>
                  <a:cubicBezTo>
                    <a:pt x="30451" y="108900"/>
                    <a:pt x="39738" y="112419"/>
                    <a:pt x="50296" y="112419"/>
                  </a:cubicBezTo>
                  <a:cubicBezTo>
                    <a:pt x="61000" y="112419"/>
                    <a:pt x="70091" y="108900"/>
                    <a:pt x="74686" y="98734"/>
                  </a:cubicBezTo>
                  <a:cubicBezTo>
                    <a:pt x="78352" y="90473"/>
                    <a:pt x="78890" y="74881"/>
                    <a:pt x="78890" y="65741"/>
                  </a:cubicBezTo>
                  <a:cubicBezTo>
                    <a:pt x="78890" y="56601"/>
                    <a:pt x="78352" y="40862"/>
                    <a:pt x="74686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B79CD120-D693-442A-AB07-89C9F033C7DB}"/>
                </a:ext>
              </a:extLst>
            </p:cNvPr>
            <p:cNvSpPr/>
            <p:nvPr/>
          </p:nvSpPr>
          <p:spPr>
            <a:xfrm>
              <a:off x="9854700" y="6533975"/>
              <a:ext cx="78205" cy="122195"/>
            </a:xfrm>
            <a:custGeom>
              <a:avLst/>
              <a:gdLst>
                <a:gd name="connsiteX0" fmla="*/ 69603 w 78205"/>
                <a:gd name="connsiteY0" fmla="*/ 112457 h 122195"/>
                <a:gd name="connsiteX1" fmla="*/ 42426 w 78205"/>
                <a:gd name="connsiteY1" fmla="*/ 120864 h 122195"/>
                <a:gd name="connsiteX2" fmla="*/ 9091 w 78205"/>
                <a:gd name="connsiteY2" fmla="*/ 120864 h 122195"/>
                <a:gd name="connsiteX3" fmla="*/ 3666 w 78205"/>
                <a:gd name="connsiteY3" fmla="*/ 115780 h 122195"/>
                <a:gd name="connsiteX4" fmla="*/ 3666 w 78205"/>
                <a:gd name="connsiteY4" fmla="*/ 8298 h 122195"/>
                <a:gd name="connsiteX5" fmla="*/ 9091 w 78205"/>
                <a:gd name="connsiteY5" fmla="*/ 3752 h 122195"/>
                <a:gd name="connsiteX6" fmla="*/ 31722 w 78205"/>
                <a:gd name="connsiteY6" fmla="*/ 3752 h 122195"/>
                <a:gd name="connsiteX7" fmla="*/ 59436 w 78205"/>
                <a:gd name="connsiteY7" fmla="*/ 6734 h 122195"/>
                <a:gd name="connsiteX8" fmla="*/ 71020 w 78205"/>
                <a:gd name="connsiteY8" fmla="*/ 32688 h 122195"/>
                <a:gd name="connsiteX9" fmla="*/ 58410 w 78205"/>
                <a:gd name="connsiteY9" fmla="*/ 58104 h 122195"/>
                <a:gd name="connsiteX10" fmla="*/ 76983 w 78205"/>
                <a:gd name="connsiteY10" fmla="*/ 87236 h 122195"/>
                <a:gd name="connsiteX11" fmla="*/ 69603 w 78205"/>
                <a:gd name="connsiteY11" fmla="*/ 112457 h 122195"/>
                <a:gd name="connsiteX12" fmla="*/ 52935 w 78205"/>
                <a:gd name="connsiteY12" fmla="*/ 23548 h 122195"/>
                <a:gd name="connsiteX13" fmla="*/ 36952 w 78205"/>
                <a:gd name="connsiteY13" fmla="*/ 17927 h 122195"/>
                <a:gd name="connsiteX14" fmla="*/ 20822 w 78205"/>
                <a:gd name="connsiteY14" fmla="*/ 18269 h 122195"/>
                <a:gd name="connsiteX15" fmla="*/ 20822 w 78205"/>
                <a:gd name="connsiteY15" fmla="*/ 56491 h 122195"/>
                <a:gd name="connsiteX16" fmla="*/ 33091 w 78205"/>
                <a:gd name="connsiteY16" fmla="*/ 56491 h 122195"/>
                <a:gd name="connsiteX17" fmla="*/ 54841 w 78205"/>
                <a:gd name="connsiteY17" fmla="*/ 34741 h 122195"/>
                <a:gd name="connsiteX18" fmla="*/ 52935 w 78205"/>
                <a:gd name="connsiteY18" fmla="*/ 23548 h 122195"/>
                <a:gd name="connsiteX19" fmla="*/ 51029 w 78205"/>
                <a:gd name="connsiteY19" fmla="*/ 70862 h 122195"/>
                <a:gd name="connsiteX20" fmla="*/ 34215 w 78205"/>
                <a:gd name="connsiteY20" fmla="*/ 69444 h 122195"/>
                <a:gd name="connsiteX21" fmla="*/ 20871 w 78205"/>
                <a:gd name="connsiteY21" fmla="*/ 69444 h 122195"/>
                <a:gd name="connsiteX22" fmla="*/ 20871 w 78205"/>
                <a:gd name="connsiteY22" fmla="*/ 106249 h 122195"/>
                <a:gd name="connsiteX23" fmla="*/ 32602 w 78205"/>
                <a:gd name="connsiteY23" fmla="*/ 106591 h 122195"/>
                <a:gd name="connsiteX24" fmla="*/ 36659 w 78205"/>
                <a:gd name="connsiteY24" fmla="*/ 106591 h 122195"/>
                <a:gd name="connsiteX25" fmla="*/ 59974 w 78205"/>
                <a:gd name="connsiteY25" fmla="*/ 87138 h 122195"/>
                <a:gd name="connsiteX26" fmla="*/ 51029 w 78205"/>
                <a:gd name="connsiteY26" fmla="*/ 7086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8205" h="122195">
                  <a:moveTo>
                    <a:pt x="69603" y="112457"/>
                  </a:moveTo>
                  <a:cubicBezTo>
                    <a:pt x="62955" y="120375"/>
                    <a:pt x="52055" y="120864"/>
                    <a:pt x="42426" y="120864"/>
                  </a:cubicBezTo>
                  <a:lnTo>
                    <a:pt x="9091" y="120864"/>
                  </a:lnTo>
                  <a:cubicBezTo>
                    <a:pt x="4888" y="120864"/>
                    <a:pt x="3666" y="120179"/>
                    <a:pt x="3666" y="115780"/>
                  </a:cubicBezTo>
                  <a:lnTo>
                    <a:pt x="3666" y="8298"/>
                  </a:lnTo>
                  <a:cubicBezTo>
                    <a:pt x="3666" y="4094"/>
                    <a:pt x="5425" y="3752"/>
                    <a:pt x="9091" y="3752"/>
                  </a:cubicBezTo>
                  <a:lnTo>
                    <a:pt x="31722" y="3752"/>
                  </a:lnTo>
                  <a:cubicBezTo>
                    <a:pt x="39640" y="3752"/>
                    <a:pt x="52251" y="2872"/>
                    <a:pt x="59436" y="6734"/>
                  </a:cubicBezTo>
                  <a:cubicBezTo>
                    <a:pt x="68723" y="11621"/>
                    <a:pt x="71020" y="23059"/>
                    <a:pt x="71020" y="32688"/>
                  </a:cubicBezTo>
                  <a:cubicBezTo>
                    <a:pt x="71020" y="44076"/>
                    <a:pt x="68381" y="51995"/>
                    <a:pt x="58410" y="58104"/>
                  </a:cubicBezTo>
                  <a:cubicBezTo>
                    <a:pt x="73660" y="62161"/>
                    <a:pt x="76983" y="72670"/>
                    <a:pt x="76983" y="87236"/>
                  </a:cubicBezTo>
                  <a:cubicBezTo>
                    <a:pt x="76983" y="95936"/>
                    <a:pt x="75566" y="105614"/>
                    <a:pt x="69603" y="112457"/>
                  </a:cubicBezTo>
                  <a:close/>
                  <a:moveTo>
                    <a:pt x="52935" y="23548"/>
                  </a:moveTo>
                  <a:cubicBezTo>
                    <a:pt x="49611" y="17242"/>
                    <a:pt x="43306" y="17927"/>
                    <a:pt x="36952" y="17927"/>
                  </a:cubicBezTo>
                  <a:cubicBezTo>
                    <a:pt x="31526" y="17927"/>
                    <a:pt x="26248" y="18073"/>
                    <a:pt x="20822" y="18269"/>
                  </a:cubicBezTo>
                  <a:lnTo>
                    <a:pt x="20822" y="56491"/>
                  </a:lnTo>
                  <a:lnTo>
                    <a:pt x="33091" y="56491"/>
                  </a:lnTo>
                  <a:cubicBezTo>
                    <a:pt x="50296" y="56491"/>
                    <a:pt x="54841" y="52435"/>
                    <a:pt x="54841" y="34741"/>
                  </a:cubicBezTo>
                  <a:cubicBezTo>
                    <a:pt x="54890" y="31270"/>
                    <a:pt x="54695" y="26676"/>
                    <a:pt x="52935" y="23548"/>
                  </a:cubicBezTo>
                  <a:close/>
                  <a:moveTo>
                    <a:pt x="51029" y="70862"/>
                  </a:moveTo>
                  <a:cubicBezTo>
                    <a:pt x="45750" y="69444"/>
                    <a:pt x="39640" y="69444"/>
                    <a:pt x="34215" y="69444"/>
                  </a:cubicBezTo>
                  <a:lnTo>
                    <a:pt x="20871" y="69444"/>
                  </a:lnTo>
                  <a:lnTo>
                    <a:pt x="20871" y="106249"/>
                  </a:lnTo>
                  <a:cubicBezTo>
                    <a:pt x="24732" y="106396"/>
                    <a:pt x="28740" y="106591"/>
                    <a:pt x="32602" y="106591"/>
                  </a:cubicBezTo>
                  <a:lnTo>
                    <a:pt x="36659" y="106591"/>
                  </a:lnTo>
                  <a:cubicBezTo>
                    <a:pt x="51909" y="106591"/>
                    <a:pt x="59974" y="104685"/>
                    <a:pt x="59974" y="87138"/>
                  </a:cubicBezTo>
                  <a:cubicBezTo>
                    <a:pt x="59974" y="79806"/>
                    <a:pt x="58898" y="73159"/>
                    <a:pt x="51029" y="708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65113FB0-17B0-4226-A807-70DA19C6D4CC}"/>
                </a:ext>
              </a:extLst>
            </p:cNvPr>
            <p:cNvSpPr/>
            <p:nvPr/>
          </p:nvSpPr>
          <p:spPr>
            <a:xfrm>
              <a:off x="996961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2C9BFFF0-1EA8-4654-88E7-BE31CD426E79}"/>
                </a:ext>
              </a:extLst>
            </p:cNvPr>
            <p:cNvSpPr/>
            <p:nvPr/>
          </p:nvSpPr>
          <p:spPr>
            <a:xfrm>
              <a:off x="1012793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B7FABF2A-7F0B-4797-94DC-842495C45049}"/>
                </a:ext>
              </a:extLst>
            </p:cNvPr>
            <p:cNvSpPr/>
            <p:nvPr/>
          </p:nvSpPr>
          <p:spPr>
            <a:xfrm>
              <a:off x="10261759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15 w 83093"/>
                <a:gd name="connsiteY18" fmla="*/ 20310 h 122195"/>
                <a:gd name="connsiteX19" fmla="*/ 40471 w 83093"/>
                <a:gd name="connsiteY19" fmla="*/ 18550 h 122195"/>
                <a:gd name="connsiteX20" fmla="*/ 20822 w 83093"/>
                <a:gd name="connsiteY20" fmla="*/ 18892 h 122195"/>
                <a:gd name="connsiteX21" fmla="*/ 20822 w 83093"/>
                <a:gd name="connsiteY21" fmla="*/ 60976 h 122195"/>
                <a:gd name="connsiteX22" fmla="*/ 43600 w 83093"/>
                <a:gd name="connsiteY22" fmla="*/ 60976 h 122195"/>
                <a:gd name="connsiteX23" fmla="*/ 60071 w 83093"/>
                <a:gd name="connsiteY23" fmla="*/ 42403 h 122195"/>
                <a:gd name="connsiteX24" fmla="*/ 53815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6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093" y="120265"/>
                    <a:pt x="81529" y="120803"/>
                    <a:pt x="79965" y="120803"/>
                  </a:cubicBezTo>
                  <a:close/>
                  <a:moveTo>
                    <a:pt x="53815" y="20310"/>
                  </a:moveTo>
                  <a:cubicBezTo>
                    <a:pt x="50638" y="18746"/>
                    <a:pt x="44186" y="18550"/>
                    <a:pt x="40471" y="18550"/>
                  </a:cubicBezTo>
                  <a:cubicBezTo>
                    <a:pt x="33970" y="18550"/>
                    <a:pt x="27323" y="18746"/>
                    <a:pt x="20822" y="18892"/>
                  </a:cubicBezTo>
                  <a:lnTo>
                    <a:pt x="20822" y="60976"/>
                  </a:lnTo>
                  <a:lnTo>
                    <a:pt x="43600" y="60976"/>
                  </a:lnTo>
                  <a:cubicBezTo>
                    <a:pt x="57970" y="60976"/>
                    <a:pt x="60071" y="55551"/>
                    <a:pt x="60071" y="42403"/>
                  </a:cubicBezTo>
                  <a:cubicBezTo>
                    <a:pt x="60120" y="36439"/>
                    <a:pt x="60120" y="23633"/>
                    <a:pt x="53815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CD44FA55-6949-4C71-9CA6-DF18188AD803}"/>
                </a:ext>
              </a:extLst>
            </p:cNvPr>
            <p:cNvSpPr/>
            <p:nvPr/>
          </p:nvSpPr>
          <p:spPr>
            <a:xfrm>
              <a:off x="1039314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46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90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BD1801A0-7FE9-4956-B943-6210030E9DDA}"/>
                </a:ext>
              </a:extLst>
            </p:cNvPr>
            <p:cNvSpPr/>
            <p:nvPr/>
          </p:nvSpPr>
          <p:spPr>
            <a:xfrm>
              <a:off x="10540700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AE194B10-7864-46D9-AC05-156E6B02EDD7}"/>
                </a:ext>
              </a:extLst>
            </p:cNvPr>
            <p:cNvSpPr/>
            <p:nvPr/>
          </p:nvSpPr>
          <p:spPr>
            <a:xfrm>
              <a:off x="10737394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6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6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F0416483-882D-458F-B284-D8D17FA1A318}"/>
                </a:ext>
              </a:extLst>
            </p:cNvPr>
            <p:cNvSpPr/>
            <p:nvPr/>
          </p:nvSpPr>
          <p:spPr>
            <a:xfrm>
              <a:off x="10885202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3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259 w 87980"/>
                <a:gd name="connsiteY10" fmla="*/ 21702 h 122195"/>
                <a:gd name="connsiteX11" fmla="*/ 36072 w 87980"/>
                <a:gd name="connsiteY11" fmla="*/ 18916 h 122195"/>
                <a:gd name="connsiteX12" fmla="*/ 20822 w 87980"/>
                <a:gd name="connsiteY12" fmla="*/ 19600 h 122195"/>
                <a:gd name="connsiteX13" fmla="*/ 20822 w 87980"/>
                <a:gd name="connsiteY13" fmla="*/ 104843 h 122195"/>
                <a:gd name="connsiteX14" fmla="*/ 40471 w 87980"/>
                <a:gd name="connsiteY14" fmla="*/ 105528 h 122195"/>
                <a:gd name="connsiteX15" fmla="*/ 68870 w 87980"/>
                <a:gd name="connsiteY15" fmla="*/ 63981 h 122195"/>
                <a:gd name="connsiteX16" fmla="*/ 56259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6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3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48" y="112175"/>
                    <a:pt x="59632" y="118676"/>
                  </a:cubicBezTo>
                  <a:close/>
                  <a:moveTo>
                    <a:pt x="56259" y="21702"/>
                  </a:moveTo>
                  <a:cubicBezTo>
                    <a:pt x="51176" y="19258"/>
                    <a:pt x="41889" y="18916"/>
                    <a:pt x="36072" y="18916"/>
                  </a:cubicBezTo>
                  <a:cubicBezTo>
                    <a:pt x="30989" y="18916"/>
                    <a:pt x="25906" y="19258"/>
                    <a:pt x="20822" y="19600"/>
                  </a:cubicBezTo>
                  <a:lnTo>
                    <a:pt x="20822" y="104843"/>
                  </a:lnTo>
                  <a:cubicBezTo>
                    <a:pt x="27323" y="105185"/>
                    <a:pt x="33775" y="105528"/>
                    <a:pt x="40471" y="105528"/>
                  </a:cubicBezTo>
                  <a:cubicBezTo>
                    <a:pt x="67990" y="105528"/>
                    <a:pt x="68870" y="86416"/>
                    <a:pt x="68870" y="63981"/>
                  </a:cubicBezTo>
                  <a:cubicBezTo>
                    <a:pt x="68918" y="51517"/>
                    <a:pt x="69945" y="28007"/>
                    <a:pt x="56259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8BE510E2-0BE5-4619-B6B6-C00411ECB7DE}"/>
                </a:ext>
              </a:extLst>
            </p:cNvPr>
            <p:cNvSpPr/>
            <p:nvPr/>
          </p:nvSpPr>
          <p:spPr>
            <a:xfrm>
              <a:off x="11018346" y="6534061"/>
              <a:ext cx="102644" cy="122195"/>
            </a:xfrm>
            <a:custGeom>
              <a:avLst/>
              <a:gdLst>
                <a:gd name="connsiteX0" fmla="*/ 100445 w 102644"/>
                <a:gd name="connsiteY0" fmla="*/ 9580 h 122195"/>
                <a:gd name="connsiteX1" fmla="*/ 64666 w 102644"/>
                <a:gd name="connsiteY1" fmla="*/ 115352 h 122195"/>
                <a:gd name="connsiteX2" fmla="*/ 57285 w 102644"/>
                <a:gd name="connsiteY2" fmla="*/ 121511 h 122195"/>
                <a:gd name="connsiteX3" fmla="*/ 49220 w 102644"/>
                <a:gd name="connsiteY3" fmla="*/ 121511 h 122195"/>
                <a:gd name="connsiteX4" fmla="*/ 41693 w 102644"/>
                <a:gd name="connsiteY4" fmla="*/ 115352 h 122195"/>
                <a:gd name="connsiteX5" fmla="*/ 4008 w 102644"/>
                <a:gd name="connsiteY5" fmla="*/ 7869 h 122195"/>
                <a:gd name="connsiteX6" fmla="*/ 3666 w 102644"/>
                <a:gd name="connsiteY6" fmla="*/ 6110 h 122195"/>
                <a:gd name="connsiteX7" fmla="*/ 6990 w 102644"/>
                <a:gd name="connsiteY7" fmla="*/ 3666 h 122195"/>
                <a:gd name="connsiteX8" fmla="*/ 17498 w 102644"/>
                <a:gd name="connsiteY8" fmla="*/ 3666 h 122195"/>
                <a:gd name="connsiteX9" fmla="*/ 22924 w 102644"/>
                <a:gd name="connsiteY9" fmla="*/ 8065 h 122195"/>
                <a:gd name="connsiteX10" fmla="*/ 53620 w 102644"/>
                <a:gd name="connsiteY10" fmla="*/ 101031 h 122195"/>
                <a:gd name="connsiteX11" fmla="*/ 83240 w 102644"/>
                <a:gd name="connsiteY11" fmla="*/ 9336 h 122195"/>
                <a:gd name="connsiteX12" fmla="*/ 89398 w 102644"/>
                <a:gd name="connsiteY12" fmla="*/ 3715 h 122195"/>
                <a:gd name="connsiteX13" fmla="*/ 98001 w 102644"/>
                <a:gd name="connsiteY13" fmla="*/ 3715 h 122195"/>
                <a:gd name="connsiteX14" fmla="*/ 101667 w 102644"/>
                <a:gd name="connsiteY14" fmla="*/ 5132 h 122195"/>
                <a:gd name="connsiteX15" fmla="*/ 100445 w 102644"/>
                <a:gd name="connsiteY15" fmla="*/ 958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644" h="122195">
                  <a:moveTo>
                    <a:pt x="100445" y="9580"/>
                  </a:moveTo>
                  <a:lnTo>
                    <a:pt x="64666" y="115352"/>
                  </a:lnTo>
                  <a:cubicBezTo>
                    <a:pt x="63102" y="119898"/>
                    <a:pt x="62369" y="121511"/>
                    <a:pt x="57285" y="121511"/>
                  </a:cubicBezTo>
                  <a:lnTo>
                    <a:pt x="49220" y="121511"/>
                  </a:lnTo>
                  <a:cubicBezTo>
                    <a:pt x="44137" y="121511"/>
                    <a:pt x="43257" y="119947"/>
                    <a:pt x="41693" y="115352"/>
                  </a:cubicBezTo>
                  <a:lnTo>
                    <a:pt x="4008" y="7869"/>
                  </a:lnTo>
                  <a:cubicBezTo>
                    <a:pt x="3861" y="7332"/>
                    <a:pt x="3666" y="6647"/>
                    <a:pt x="3666" y="6110"/>
                  </a:cubicBezTo>
                  <a:cubicBezTo>
                    <a:pt x="3666" y="4008"/>
                    <a:pt x="5083" y="3666"/>
                    <a:pt x="6990" y="3666"/>
                  </a:cubicBezTo>
                  <a:lnTo>
                    <a:pt x="17498" y="3666"/>
                  </a:lnTo>
                  <a:cubicBezTo>
                    <a:pt x="20822" y="3666"/>
                    <a:pt x="21897" y="5083"/>
                    <a:pt x="22924" y="8065"/>
                  </a:cubicBezTo>
                  <a:lnTo>
                    <a:pt x="53620" y="101031"/>
                  </a:lnTo>
                  <a:lnTo>
                    <a:pt x="83240" y="9336"/>
                  </a:lnTo>
                  <a:cubicBezTo>
                    <a:pt x="84462" y="5670"/>
                    <a:pt x="85146" y="3715"/>
                    <a:pt x="89398" y="3715"/>
                  </a:cubicBezTo>
                  <a:lnTo>
                    <a:pt x="98001" y="3715"/>
                  </a:lnTo>
                  <a:cubicBezTo>
                    <a:pt x="99223" y="3715"/>
                    <a:pt x="101667" y="3373"/>
                    <a:pt x="101667" y="5132"/>
                  </a:cubicBezTo>
                  <a:cubicBezTo>
                    <a:pt x="101667" y="6256"/>
                    <a:pt x="100787" y="8554"/>
                    <a:pt x="100445" y="9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77D9777D-A9C2-4649-8600-A355561A7BBE}"/>
                </a:ext>
              </a:extLst>
            </p:cNvPr>
            <p:cNvSpPr/>
            <p:nvPr/>
          </p:nvSpPr>
          <p:spPr>
            <a:xfrm>
              <a:off x="11167425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A201BA76-F79D-4474-AC28-9BC424D3BD7A}"/>
                </a:ext>
              </a:extLst>
            </p:cNvPr>
            <p:cNvSpPr/>
            <p:nvPr/>
          </p:nvSpPr>
          <p:spPr>
            <a:xfrm>
              <a:off x="11317481" y="6532790"/>
              <a:ext cx="83093" cy="127083"/>
            </a:xfrm>
            <a:custGeom>
              <a:avLst/>
              <a:gdLst>
                <a:gd name="connsiteX0" fmla="*/ 77521 w 83093"/>
                <a:gd name="connsiteY0" fmla="*/ 120973 h 127082"/>
                <a:gd name="connsiteX1" fmla="*/ 51029 w 83093"/>
                <a:gd name="connsiteY1" fmla="*/ 124297 h 127082"/>
                <a:gd name="connsiteX2" fmla="*/ 30842 w 83093"/>
                <a:gd name="connsiteY2" fmla="*/ 122195 h 127082"/>
                <a:gd name="connsiteX3" fmla="*/ 3666 w 83093"/>
                <a:gd name="connsiteY3" fmla="*/ 64861 h 127082"/>
                <a:gd name="connsiteX4" fmla="*/ 25075 w 83093"/>
                <a:gd name="connsiteY4" fmla="*/ 7527 h 127082"/>
                <a:gd name="connsiteX5" fmla="*/ 51029 w 83093"/>
                <a:gd name="connsiteY5" fmla="*/ 3666 h 127082"/>
                <a:gd name="connsiteX6" fmla="*/ 76299 w 83093"/>
                <a:gd name="connsiteY6" fmla="*/ 5083 h 127082"/>
                <a:gd name="connsiteX7" fmla="*/ 82458 w 83093"/>
                <a:gd name="connsiteY7" fmla="*/ 8407 h 127082"/>
                <a:gd name="connsiteX8" fmla="*/ 82458 w 83093"/>
                <a:gd name="connsiteY8" fmla="*/ 14566 h 127082"/>
                <a:gd name="connsiteX9" fmla="*/ 78939 w 83093"/>
                <a:gd name="connsiteY9" fmla="*/ 20333 h 127082"/>
                <a:gd name="connsiteX10" fmla="*/ 67696 w 83093"/>
                <a:gd name="connsiteY10" fmla="*/ 19258 h 127082"/>
                <a:gd name="connsiteX11" fmla="*/ 54353 w 83093"/>
                <a:gd name="connsiteY11" fmla="*/ 18916 h 127082"/>
                <a:gd name="connsiteX12" fmla="*/ 34166 w 83093"/>
                <a:gd name="connsiteY12" fmla="*/ 21751 h 127082"/>
                <a:gd name="connsiteX13" fmla="*/ 21555 w 83093"/>
                <a:gd name="connsiteY13" fmla="*/ 65252 h 127082"/>
                <a:gd name="connsiteX14" fmla="*/ 40325 w 83093"/>
                <a:gd name="connsiteY14" fmla="*/ 108216 h 127082"/>
                <a:gd name="connsiteX15" fmla="*/ 54353 w 83093"/>
                <a:gd name="connsiteY15" fmla="*/ 109096 h 127082"/>
                <a:gd name="connsiteX16" fmla="*/ 65595 w 83093"/>
                <a:gd name="connsiteY16" fmla="*/ 107532 h 127082"/>
                <a:gd name="connsiteX17" fmla="*/ 65595 w 83093"/>
                <a:gd name="connsiteY17" fmla="*/ 67549 h 127082"/>
                <a:gd name="connsiteX18" fmla="*/ 45066 w 83093"/>
                <a:gd name="connsiteY18" fmla="*/ 67549 h 127082"/>
                <a:gd name="connsiteX19" fmla="*/ 40667 w 83093"/>
                <a:gd name="connsiteY19" fmla="*/ 59485 h 127082"/>
                <a:gd name="connsiteX20" fmla="*/ 45066 w 83093"/>
                <a:gd name="connsiteY20" fmla="*/ 53864 h 127082"/>
                <a:gd name="connsiteX21" fmla="*/ 78401 w 83093"/>
                <a:gd name="connsiteY21" fmla="*/ 53864 h 127082"/>
                <a:gd name="connsiteX22" fmla="*/ 82800 w 83093"/>
                <a:gd name="connsiteY22" fmla="*/ 58409 h 127082"/>
                <a:gd name="connsiteX23" fmla="*/ 82800 w 83093"/>
                <a:gd name="connsiteY23" fmla="*/ 114326 h 127082"/>
                <a:gd name="connsiteX24" fmla="*/ 77521 w 83093"/>
                <a:gd name="connsiteY24" fmla="*/ 120973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7082">
                  <a:moveTo>
                    <a:pt x="77521" y="120973"/>
                  </a:moveTo>
                  <a:cubicBezTo>
                    <a:pt x="70140" y="123612"/>
                    <a:pt x="58947" y="124297"/>
                    <a:pt x="51029" y="124297"/>
                  </a:cubicBezTo>
                  <a:cubicBezTo>
                    <a:pt x="44382" y="124297"/>
                    <a:pt x="37343" y="123759"/>
                    <a:pt x="30842" y="122195"/>
                  </a:cubicBezTo>
                  <a:cubicBezTo>
                    <a:pt x="5230" y="115548"/>
                    <a:pt x="3666" y="86758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9436" y="3666"/>
                    <a:pt x="67843" y="4204"/>
                    <a:pt x="76299" y="5083"/>
                  </a:cubicBezTo>
                  <a:cubicBezTo>
                    <a:pt x="78596" y="5279"/>
                    <a:pt x="82458" y="5083"/>
                    <a:pt x="82458" y="8407"/>
                  </a:cubicBezTo>
                  <a:lnTo>
                    <a:pt x="82458" y="14566"/>
                  </a:lnTo>
                  <a:cubicBezTo>
                    <a:pt x="82458" y="17547"/>
                    <a:pt x="82800" y="20333"/>
                    <a:pt x="78939" y="20333"/>
                  </a:cubicBezTo>
                  <a:cubicBezTo>
                    <a:pt x="75273" y="20333"/>
                    <a:pt x="71558" y="19649"/>
                    <a:pt x="67696" y="19258"/>
                  </a:cubicBezTo>
                  <a:cubicBezTo>
                    <a:pt x="63297" y="18916"/>
                    <a:pt x="58752" y="18916"/>
                    <a:pt x="54353" y="18916"/>
                  </a:cubicBezTo>
                  <a:cubicBezTo>
                    <a:pt x="48732" y="18916"/>
                    <a:pt x="39249" y="19453"/>
                    <a:pt x="34166" y="21751"/>
                  </a:cubicBezTo>
                  <a:cubicBezTo>
                    <a:pt x="20676" y="27909"/>
                    <a:pt x="21555" y="52935"/>
                    <a:pt x="21555" y="65252"/>
                  </a:cubicBezTo>
                  <a:cubicBezTo>
                    <a:pt x="21555" y="80502"/>
                    <a:pt x="21213" y="104355"/>
                    <a:pt x="40325" y="108216"/>
                  </a:cubicBezTo>
                  <a:cubicBezTo>
                    <a:pt x="44870" y="109096"/>
                    <a:pt x="49807" y="109096"/>
                    <a:pt x="54353" y="109096"/>
                  </a:cubicBezTo>
                  <a:cubicBezTo>
                    <a:pt x="58214" y="109096"/>
                    <a:pt x="61880" y="108411"/>
                    <a:pt x="65595" y="107532"/>
                  </a:cubicBezTo>
                  <a:lnTo>
                    <a:pt x="65595" y="67549"/>
                  </a:lnTo>
                  <a:lnTo>
                    <a:pt x="45066" y="67549"/>
                  </a:lnTo>
                  <a:cubicBezTo>
                    <a:pt x="39640" y="67549"/>
                    <a:pt x="40667" y="63346"/>
                    <a:pt x="40667" y="59485"/>
                  </a:cubicBezTo>
                  <a:cubicBezTo>
                    <a:pt x="40667" y="55965"/>
                    <a:pt x="40813" y="53864"/>
                    <a:pt x="45066" y="53864"/>
                  </a:cubicBezTo>
                  <a:lnTo>
                    <a:pt x="78401" y="53864"/>
                  </a:lnTo>
                  <a:cubicBezTo>
                    <a:pt x="81920" y="53864"/>
                    <a:pt x="82800" y="55086"/>
                    <a:pt x="82800" y="58409"/>
                  </a:cubicBezTo>
                  <a:lnTo>
                    <a:pt x="82800" y="114326"/>
                  </a:lnTo>
                  <a:cubicBezTo>
                    <a:pt x="82800" y="118725"/>
                    <a:pt x="81578" y="119604"/>
                    <a:pt x="77521" y="120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DC71E107-3225-4283-9072-C23BE7BB63FF}"/>
                </a:ext>
              </a:extLst>
            </p:cNvPr>
            <p:cNvSpPr/>
            <p:nvPr/>
          </p:nvSpPr>
          <p:spPr>
            <a:xfrm>
              <a:off x="11444125" y="6533230"/>
              <a:ext cx="102644" cy="122195"/>
            </a:xfrm>
            <a:custGeom>
              <a:avLst/>
              <a:gdLst>
                <a:gd name="connsiteX0" fmla="*/ 97464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4 w 102644"/>
                <a:gd name="connsiteY15" fmla="*/ 121608 h 122195"/>
                <a:gd name="connsiteX16" fmla="*/ 51371 w 102644"/>
                <a:gd name="connsiteY16" fmla="*/ 24292 h 122195"/>
                <a:gd name="connsiteX17" fmla="*/ 36659 w 102644"/>
                <a:gd name="connsiteY17" fmla="*/ 69553 h 122195"/>
                <a:gd name="connsiteX18" fmla="*/ 66621 w 102644"/>
                <a:gd name="connsiteY18" fmla="*/ 69749 h 122195"/>
                <a:gd name="connsiteX19" fmla="*/ 51371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4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4" y="121608"/>
                  </a:cubicBezTo>
                  <a:close/>
                  <a:moveTo>
                    <a:pt x="51371" y="24292"/>
                  </a:moveTo>
                  <a:lnTo>
                    <a:pt x="36659" y="69553"/>
                  </a:lnTo>
                  <a:cubicBezTo>
                    <a:pt x="46679" y="69553"/>
                    <a:pt x="56650" y="69358"/>
                    <a:pt x="66621" y="69749"/>
                  </a:cubicBezTo>
                  <a:lnTo>
                    <a:pt x="51371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BA0E4CD4-088A-47AE-8ED8-6DA5AFA34A22}"/>
                </a:ext>
              </a:extLst>
            </p:cNvPr>
            <p:cNvSpPr/>
            <p:nvPr/>
          </p:nvSpPr>
          <p:spPr>
            <a:xfrm>
              <a:off x="11591933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2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308 w 87980"/>
                <a:gd name="connsiteY10" fmla="*/ 21702 h 122195"/>
                <a:gd name="connsiteX11" fmla="*/ 36121 w 87980"/>
                <a:gd name="connsiteY11" fmla="*/ 18916 h 122195"/>
                <a:gd name="connsiteX12" fmla="*/ 20871 w 87980"/>
                <a:gd name="connsiteY12" fmla="*/ 19600 h 122195"/>
                <a:gd name="connsiteX13" fmla="*/ 20871 w 87980"/>
                <a:gd name="connsiteY13" fmla="*/ 104843 h 122195"/>
                <a:gd name="connsiteX14" fmla="*/ 40520 w 87980"/>
                <a:gd name="connsiteY14" fmla="*/ 105528 h 122195"/>
                <a:gd name="connsiteX15" fmla="*/ 68918 w 87980"/>
                <a:gd name="connsiteY15" fmla="*/ 63981 h 122195"/>
                <a:gd name="connsiteX16" fmla="*/ 56308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5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2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97" y="112175"/>
                    <a:pt x="59632" y="118676"/>
                  </a:cubicBezTo>
                  <a:close/>
                  <a:moveTo>
                    <a:pt x="56308" y="21702"/>
                  </a:moveTo>
                  <a:cubicBezTo>
                    <a:pt x="51224" y="19258"/>
                    <a:pt x="41938" y="18916"/>
                    <a:pt x="36121" y="18916"/>
                  </a:cubicBezTo>
                  <a:cubicBezTo>
                    <a:pt x="31038" y="18916"/>
                    <a:pt x="25954" y="19258"/>
                    <a:pt x="20871" y="19600"/>
                  </a:cubicBezTo>
                  <a:lnTo>
                    <a:pt x="20871" y="104843"/>
                  </a:lnTo>
                  <a:cubicBezTo>
                    <a:pt x="27372" y="105185"/>
                    <a:pt x="33824" y="105528"/>
                    <a:pt x="40520" y="105528"/>
                  </a:cubicBezTo>
                  <a:cubicBezTo>
                    <a:pt x="68039" y="105528"/>
                    <a:pt x="68918" y="86416"/>
                    <a:pt x="68918" y="63981"/>
                  </a:cubicBezTo>
                  <a:cubicBezTo>
                    <a:pt x="68918" y="51517"/>
                    <a:pt x="69994" y="28007"/>
                    <a:pt x="56308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EDAEF8A6-7D52-4CBE-A24B-A1D1B7278037}"/>
                </a:ext>
              </a:extLst>
            </p:cNvPr>
            <p:cNvSpPr/>
            <p:nvPr/>
          </p:nvSpPr>
          <p:spPr>
            <a:xfrm>
              <a:off x="11731089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47 w 97756"/>
                <a:gd name="connsiteY5" fmla="*/ 3666 h 127082"/>
                <a:gd name="connsiteX6" fmla="*/ 85488 w 97756"/>
                <a:gd name="connsiteY6" fmla="*/ 19111 h 127082"/>
                <a:gd name="connsiteX7" fmla="*/ 96877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3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5" y="98880"/>
                    <a:pt x="3666" y="81871"/>
                    <a:pt x="3666" y="65741"/>
                  </a:cubicBezTo>
                  <a:cubicBezTo>
                    <a:pt x="3666" y="49611"/>
                    <a:pt x="5084" y="32406"/>
                    <a:pt x="15055" y="19111"/>
                  </a:cubicBezTo>
                  <a:cubicBezTo>
                    <a:pt x="24146" y="6990"/>
                    <a:pt x="35681" y="3666"/>
                    <a:pt x="50247" y="3666"/>
                  </a:cubicBezTo>
                  <a:cubicBezTo>
                    <a:pt x="64813" y="3666"/>
                    <a:pt x="76397" y="6990"/>
                    <a:pt x="85488" y="19111"/>
                  </a:cubicBezTo>
                  <a:cubicBezTo>
                    <a:pt x="95459" y="32455"/>
                    <a:pt x="96877" y="49611"/>
                    <a:pt x="96877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2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03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C9111214-D350-4A16-89AD-0DBB3B7406A8}"/>
                </a:ext>
              </a:extLst>
            </p:cNvPr>
            <p:cNvSpPr/>
            <p:nvPr/>
          </p:nvSpPr>
          <p:spPr>
            <a:xfrm>
              <a:off x="11878645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3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1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3" y="19817"/>
                  </a:cubicBezTo>
                  <a:cubicBezTo>
                    <a:pt x="62768" y="19817"/>
                    <a:pt x="59982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1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74781AD-C658-42D7-AE0D-BDD4A5EA92B6}"/>
              </a:ext>
            </a:extLst>
          </p:cNvPr>
          <p:cNvGrpSpPr/>
          <p:nvPr userDrawn="1"/>
        </p:nvGrpSpPr>
        <p:grpSpPr>
          <a:xfrm>
            <a:off x="0" y="6591300"/>
            <a:ext cx="8134350" cy="0"/>
            <a:chOff x="0" y="6591300"/>
            <a:chExt cx="8134350" cy="0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CDAC4B4-AB54-4E54-AB5A-713CF9DB49B5}"/>
                </a:ext>
              </a:extLst>
            </p:cNvPr>
            <p:cNvCxnSpPr/>
            <p:nvPr/>
          </p:nvCxnSpPr>
          <p:spPr>
            <a:xfrm flipH="1">
              <a:off x="371475" y="6591300"/>
              <a:ext cx="7762875" cy="0"/>
            </a:xfrm>
            <a:prstGeom prst="line">
              <a:avLst/>
            </a:prstGeom>
            <a:ln>
              <a:solidFill>
                <a:srgbClr val="6C68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15DFB6E4-2137-4C20-AB5B-D25514D328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591300"/>
              <a:ext cx="37147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áfico 32">
            <a:extLst>
              <a:ext uri="{FF2B5EF4-FFF2-40B4-BE49-F238E27FC236}">
                <a16:creationId xmlns:a16="http://schemas.microsoft.com/office/drawing/2014/main" id="{0C2EBF03-BC6A-49C4-AC13-78547D6647D7}"/>
              </a:ext>
            </a:extLst>
          </p:cNvPr>
          <p:cNvGrpSpPr/>
          <p:nvPr userDrawn="1"/>
        </p:nvGrpSpPr>
        <p:grpSpPr>
          <a:xfrm rot="5400000">
            <a:off x="-493496" y="130553"/>
            <a:ext cx="473035" cy="211929"/>
            <a:chOff x="-2212182" y="3083718"/>
            <a:chExt cx="935450" cy="419100"/>
          </a:xfrm>
        </p:grpSpPr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7BEDE9F6-D37C-4976-9DBF-79A9BCD9EEB0}"/>
                </a:ext>
              </a:extLst>
            </p:cNvPr>
            <p:cNvSpPr/>
            <p:nvPr/>
          </p:nvSpPr>
          <p:spPr>
            <a:xfrm>
              <a:off x="-221218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A951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61D23F24-C617-4060-807C-18595FF61348}"/>
                </a:ext>
              </a:extLst>
            </p:cNvPr>
            <p:cNvSpPr/>
            <p:nvPr/>
          </p:nvSpPr>
          <p:spPr>
            <a:xfrm>
              <a:off x="-169583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6C68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6" name="Título 45">
            <a:extLst>
              <a:ext uri="{FF2B5EF4-FFF2-40B4-BE49-F238E27FC236}">
                <a16:creationId xmlns:a16="http://schemas.microsoft.com/office/drawing/2014/main" id="{081391C1-6D15-45F6-B1EE-CFBA0A370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5057775" cy="644524"/>
          </a:xfrm>
          <a:prstGeom prst="rect">
            <a:avLst/>
          </a:prstGeom>
        </p:spPr>
        <p:txBody>
          <a:bodyPr/>
          <a:lstStyle>
            <a:lvl1pPr>
              <a:defRPr sz="2000" b="1" spc="0">
                <a:solidFill>
                  <a:srgbClr val="6C6863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INSERIR O TÍTULO DO SLIDE </a:t>
            </a:r>
            <a:br>
              <a:rPr lang="pt-BR" dirty="0"/>
            </a:br>
            <a:r>
              <a:rPr lang="pt-BR" dirty="0"/>
              <a:t>NESTE ESPAÇO.</a:t>
            </a:r>
          </a:p>
        </p:txBody>
      </p:sp>
      <p:sp>
        <p:nvSpPr>
          <p:cNvPr id="51" name="Espaço Reservado para Texto 50">
            <a:extLst>
              <a:ext uri="{FF2B5EF4-FFF2-40B4-BE49-F238E27FC236}">
                <a16:creationId xmlns:a16="http://schemas.microsoft.com/office/drawing/2014/main" id="{67131391-CF98-4696-AC61-D4D978C039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974" y="1074016"/>
            <a:ext cx="10823575" cy="23956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INSERIR O SUBTÍTULO DO SLIDE NESTE ESPAÇO</a:t>
            </a:r>
          </a:p>
        </p:txBody>
      </p:sp>
      <p:sp>
        <p:nvSpPr>
          <p:cNvPr id="37" name="Espaço Reservado para Texto 59">
            <a:extLst>
              <a:ext uri="{FF2B5EF4-FFF2-40B4-BE49-F238E27FC236}">
                <a16:creationId xmlns:a16="http://schemas.microsoft.com/office/drawing/2014/main" id="{78239C7E-1596-47DA-B28B-A45E562AC0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2974" y="1400175"/>
            <a:ext cx="3517898" cy="4887187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50000"/>
              </a:lnSpc>
              <a:buNone/>
              <a:defRPr lang="pt-BR" sz="1400" b="0" spc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pt-BR" sz="1800" smtClean="0"/>
            </a:lvl2pPr>
            <a:lvl3pPr>
              <a:defRPr lang="pt-BR" sz="1800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285750" lvl="0" indent="-285750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A95153"/>
              </a:buClr>
              <a:buSzPct val="100000"/>
            </a:pPr>
            <a:r>
              <a:rPr lang="pt-BR" dirty="0"/>
              <a:t>Editar estilos de texto mestre</a:t>
            </a:r>
          </a:p>
        </p:txBody>
      </p:sp>
      <p:sp>
        <p:nvSpPr>
          <p:cNvPr id="3" name="Espaço Reservado para Gráfico 2">
            <a:extLst>
              <a:ext uri="{FF2B5EF4-FFF2-40B4-BE49-F238E27FC236}">
                <a16:creationId xmlns:a16="http://schemas.microsoft.com/office/drawing/2014/main" id="{C52ACE1F-7E65-442F-A439-61218A8AE5B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43438" y="1400175"/>
            <a:ext cx="7123112" cy="488791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6EC61772-CA74-4689-B5B1-393E3EE653EB}"/>
              </a:ext>
            </a:extLst>
          </p:cNvPr>
          <p:cNvCxnSpPr>
            <a:cxnSpLocks/>
          </p:cNvCxnSpPr>
          <p:nvPr userDrawn="1"/>
        </p:nvCxnSpPr>
        <p:spPr>
          <a:xfrm flipV="1">
            <a:off x="4553365" y="1400175"/>
            <a:ext cx="0" cy="4924427"/>
          </a:xfrm>
          <a:prstGeom prst="line">
            <a:avLst/>
          </a:prstGeom>
          <a:ln>
            <a:solidFill>
              <a:srgbClr val="E2E1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>
            <a:extLst>
              <a:ext uri="{FF2B5EF4-FFF2-40B4-BE49-F238E27FC236}">
                <a16:creationId xmlns:a16="http://schemas.microsoft.com/office/drawing/2014/main" id="{9EBC066D-399F-4572-9CA1-D577858F0BB3}"/>
              </a:ext>
            </a:extLst>
          </p:cNvPr>
          <p:cNvSpPr/>
          <p:nvPr userDrawn="1"/>
        </p:nvSpPr>
        <p:spPr>
          <a:xfrm>
            <a:off x="942974" y="1074016"/>
            <a:ext cx="10823575" cy="239567"/>
          </a:xfrm>
          <a:prstGeom prst="rect">
            <a:avLst/>
          </a:prstGeom>
          <a:solidFill>
            <a:srgbClr val="6C6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áfico 30">
            <a:extLst>
              <a:ext uri="{FF2B5EF4-FFF2-40B4-BE49-F238E27FC236}">
                <a16:creationId xmlns:a16="http://schemas.microsoft.com/office/drawing/2014/main" id="{773078E2-01AF-4B1C-85C7-45FAA87DAA56}"/>
              </a:ext>
            </a:extLst>
          </p:cNvPr>
          <p:cNvGrpSpPr/>
          <p:nvPr userDrawn="1"/>
        </p:nvGrpSpPr>
        <p:grpSpPr>
          <a:xfrm>
            <a:off x="8662360" y="6478630"/>
            <a:ext cx="2996240" cy="122195"/>
            <a:chOff x="8952749" y="6534354"/>
            <a:chExt cx="2996240" cy="122195"/>
          </a:xfrm>
          <a:solidFill>
            <a:srgbClr val="6C6863"/>
          </a:solidFill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0A50D58F-AFD4-4A65-B756-456DA981B31F}"/>
                </a:ext>
              </a:extLst>
            </p:cNvPr>
            <p:cNvSpPr/>
            <p:nvPr/>
          </p:nvSpPr>
          <p:spPr>
            <a:xfrm>
              <a:off x="8949083" y="6532790"/>
              <a:ext cx="78205" cy="127083"/>
            </a:xfrm>
            <a:custGeom>
              <a:avLst/>
              <a:gdLst>
                <a:gd name="connsiteX0" fmla="*/ 70483 w 78205"/>
                <a:gd name="connsiteY0" fmla="*/ 123466 h 127082"/>
                <a:gd name="connsiteX1" fmla="*/ 51029 w 78205"/>
                <a:gd name="connsiteY1" fmla="*/ 124346 h 127082"/>
                <a:gd name="connsiteX2" fmla="*/ 30842 w 78205"/>
                <a:gd name="connsiteY2" fmla="*/ 122244 h 127082"/>
                <a:gd name="connsiteX3" fmla="*/ 3666 w 78205"/>
                <a:gd name="connsiteY3" fmla="*/ 64861 h 127082"/>
                <a:gd name="connsiteX4" fmla="*/ 25075 w 78205"/>
                <a:gd name="connsiteY4" fmla="*/ 7527 h 127082"/>
                <a:gd name="connsiteX5" fmla="*/ 51029 w 78205"/>
                <a:gd name="connsiteY5" fmla="*/ 3666 h 127082"/>
                <a:gd name="connsiteX6" fmla="*/ 70483 w 78205"/>
                <a:gd name="connsiteY6" fmla="*/ 4546 h 127082"/>
                <a:gd name="connsiteX7" fmla="*/ 76788 w 78205"/>
                <a:gd name="connsiteY7" fmla="*/ 7869 h 127082"/>
                <a:gd name="connsiteX8" fmla="*/ 76788 w 78205"/>
                <a:gd name="connsiteY8" fmla="*/ 14028 h 127082"/>
                <a:gd name="connsiteX9" fmla="*/ 73122 w 78205"/>
                <a:gd name="connsiteY9" fmla="*/ 19796 h 127082"/>
                <a:gd name="connsiteX10" fmla="*/ 64373 w 78205"/>
                <a:gd name="connsiteY10" fmla="*/ 19258 h 127082"/>
                <a:gd name="connsiteX11" fmla="*/ 54402 w 78205"/>
                <a:gd name="connsiteY11" fmla="*/ 18916 h 127082"/>
                <a:gd name="connsiteX12" fmla="*/ 34215 w 78205"/>
                <a:gd name="connsiteY12" fmla="*/ 21751 h 127082"/>
                <a:gd name="connsiteX13" fmla="*/ 21604 w 78205"/>
                <a:gd name="connsiteY13" fmla="*/ 65252 h 127082"/>
                <a:gd name="connsiteX14" fmla="*/ 40373 w 78205"/>
                <a:gd name="connsiteY14" fmla="*/ 108216 h 127082"/>
                <a:gd name="connsiteX15" fmla="*/ 54402 w 78205"/>
                <a:gd name="connsiteY15" fmla="*/ 109096 h 127082"/>
                <a:gd name="connsiteX16" fmla="*/ 64373 w 78205"/>
                <a:gd name="connsiteY16" fmla="*/ 108754 h 127082"/>
                <a:gd name="connsiteX17" fmla="*/ 73122 w 78205"/>
                <a:gd name="connsiteY17" fmla="*/ 108216 h 127082"/>
                <a:gd name="connsiteX18" fmla="*/ 76788 w 78205"/>
                <a:gd name="connsiteY18" fmla="*/ 113983 h 127082"/>
                <a:gd name="connsiteX19" fmla="*/ 76788 w 78205"/>
                <a:gd name="connsiteY19" fmla="*/ 120142 h 127082"/>
                <a:gd name="connsiteX20" fmla="*/ 70483 w 78205"/>
                <a:gd name="connsiteY20" fmla="*/ 1234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205" h="127082">
                  <a:moveTo>
                    <a:pt x="70483" y="123466"/>
                  </a:moveTo>
                  <a:cubicBezTo>
                    <a:pt x="63982" y="124003"/>
                    <a:pt x="57530" y="124346"/>
                    <a:pt x="51029" y="124346"/>
                  </a:cubicBezTo>
                  <a:cubicBezTo>
                    <a:pt x="44382" y="124346"/>
                    <a:pt x="37343" y="123808"/>
                    <a:pt x="30842" y="122244"/>
                  </a:cubicBezTo>
                  <a:cubicBezTo>
                    <a:pt x="5230" y="115743"/>
                    <a:pt x="3666" y="86612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7530" y="3666"/>
                    <a:pt x="64031" y="4008"/>
                    <a:pt x="70483" y="4546"/>
                  </a:cubicBezTo>
                  <a:cubicBezTo>
                    <a:pt x="72780" y="4741"/>
                    <a:pt x="76788" y="4546"/>
                    <a:pt x="76788" y="7869"/>
                  </a:cubicBezTo>
                  <a:lnTo>
                    <a:pt x="76788" y="14028"/>
                  </a:lnTo>
                  <a:cubicBezTo>
                    <a:pt x="76788" y="17205"/>
                    <a:pt x="77130" y="19796"/>
                    <a:pt x="73122" y="19796"/>
                  </a:cubicBezTo>
                  <a:cubicBezTo>
                    <a:pt x="70140" y="19796"/>
                    <a:pt x="67354" y="19453"/>
                    <a:pt x="64373" y="19258"/>
                  </a:cubicBezTo>
                  <a:cubicBezTo>
                    <a:pt x="61049" y="18916"/>
                    <a:pt x="57725" y="18916"/>
                    <a:pt x="54402" y="18916"/>
                  </a:cubicBezTo>
                  <a:cubicBezTo>
                    <a:pt x="48634" y="18916"/>
                    <a:pt x="39298" y="19453"/>
                    <a:pt x="34215" y="21751"/>
                  </a:cubicBezTo>
                  <a:cubicBezTo>
                    <a:pt x="20724" y="27909"/>
                    <a:pt x="21604" y="52935"/>
                    <a:pt x="21604" y="65252"/>
                  </a:cubicBezTo>
                  <a:cubicBezTo>
                    <a:pt x="21604" y="80502"/>
                    <a:pt x="21262" y="104355"/>
                    <a:pt x="40373" y="108216"/>
                  </a:cubicBezTo>
                  <a:cubicBezTo>
                    <a:pt x="44919" y="109096"/>
                    <a:pt x="49856" y="109096"/>
                    <a:pt x="54402" y="109096"/>
                  </a:cubicBezTo>
                  <a:cubicBezTo>
                    <a:pt x="57725" y="109096"/>
                    <a:pt x="61049" y="109096"/>
                    <a:pt x="64373" y="108754"/>
                  </a:cubicBezTo>
                  <a:cubicBezTo>
                    <a:pt x="67354" y="108558"/>
                    <a:pt x="70140" y="108216"/>
                    <a:pt x="73122" y="108216"/>
                  </a:cubicBezTo>
                  <a:cubicBezTo>
                    <a:pt x="77179" y="108216"/>
                    <a:pt x="76788" y="110855"/>
                    <a:pt x="76788" y="113983"/>
                  </a:cubicBezTo>
                  <a:lnTo>
                    <a:pt x="76788" y="120142"/>
                  </a:lnTo>
                  <a:cubicBezTo>
                    <a:pt x="76788" y="123466"/>
                    <a:pt x="72780" y="123270"/>
                    <a:pt x="70483" y="123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0D9680CC-EB1A-41CB-A151-99AC7D95C058}"/>
                </a:ext>
              </a:extLst>
            </p:cNvPr>
            <p:cNvSpPr/>
            <p:nvPr/>
          </p:nvSpPr>
          <p:spPr>
            <a:xfrm>
              <a:off x="907416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592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A2EBBDE6-884B-4EE1-8D16-98D3F9C2BB22}"/>
                </a:ext>
              </a:extLst>
            </p:cNvPr>
            <p:cNvSpPr/>
            <p:nvPr/>
          </p:nvSpPr>
          <p:spPr>
            <a:xfrm>
              <a:off x="9224016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7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7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7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29F28214-D14A-42BF-B006-A5E2C60253E9}"/>
                </a:ext>
              </a:extLst>
            </p:cNvPr>
            <p:cNvSpPr/>
            <p:nvPr/>
          </p:nvSpPr>
          <p:spPr>
            <a:xfrm>
              <a:off x="9339474" y="6534061"/>
              <a:ext cx="87981" cy="122195"/>
            </a:xfrm>
            <a:custGeom>
              <a:avLst/>
              <a:gdLst>
                <a:gd name="connsiteX0" fmla="*/ 82751 w 87980"/>
                <a:gd name="connsiteY0" fmla="*/ 18720 h 122195"/>
                <a:gd name="connsiteX1" fmla="*/ 54011 w 87980"/>
                <a:gd name="connsiteY1" fmla="*/ 18378 h 122195"/>
                <a:gd name="connsiteX2" fmla="*/ 54011 w 87980"/>
                <a:gd name="connsiteY2" fmla="*/ 115694 h 122195"/>
                <a:gd name="connsiteX3" fmla="*/ 49611 w 87980"/>
                <a:gd name="connsiteY3" fmla="*/ 120778 h 122195"/>
                <a:gd name="connsiteX4" fmla="*/ 42231 w 87980"/>
                <a:gd name="connsiteY4" fmla="*/ 120778 h 122195"/>
                <a:gd name="connsiteX5" fmla="*/ 36805 w 87980"/>
                <a:gd name="connsiteY5" fmla="*/ 115694 h 122195"/>
                <a:gd name="connsiteX6" fmla="*/ 36805 w 87980"/>
                <a:gd name="connsiteY6" fmla="*/ 18378 h 122195"/>
                <a:gd name="connsiteX7" fmla="*/ 8065 w 87980"/>
                <a:gd name="connsiteY7" fmla="*/ 18720 h 122195"/>
                <a:gd name="connsiteX8" fmla="*/ 3666 w 87980"/>
                <a:gd name="connsiteY8" fmla="*/ 13099 h 122195"/>
                <a:gd name="connsiteX9" fmla="*/ 3666 w 87980"/>
                <a:gd name="connsiteY9" fmla="*/ 8212 h 122195"/>
                <a:gd name="connsiteX10" fmla="*/ 8065 w 87980"/>
                <a:gd name="connsiteY10" fmla="*/ 3666 h 122195"/>
                <a:gd name="connsiteX11" fmla="*/ 82800 w 87980"/>
                <a:gd name="connsiteY11" fmla="*/ 3666 h 122195"/>
                <a:gd name="connsiteX12" fmla="*/ 87199 w 87980"/>
                <a:gd name="connsiteY12" fmla="*/ 13148 h 122195"/>
                <a:gd name="connsiteX13" fmla="*/ 82751 w 87980"/>
                <a:gd name="connsiteY13" fmla="*/ 1872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980" h="122195">
                  <a:moveTo>
                    <a:pt x="82751" y="18720"/>
                  </a:moveTo>
                  <a:cubicBezTo>
                    <a:pt x="73122" y="18720"/>
                    <a:pt x="63640" y="18525"/>
                    <a:pt x="54011" y="18378"/>
                  </a:cubicBezTo>
                  <a:lnTo>
                    <a:pt x="54011" y="115694"/>
                  </a:lnTo>
                  <a:cubicBezTo>
                    <a:pt x="54011" y="119213"/>
                    <a:pt x="53326" y="120778"/>
                    <a:pt x="49611" y="120778"/>
                  </a:cubicBezTo>
                  <a:lnTo>
                    <a:pt x="42231" y="120778"/>
                  </a:lnTo>
                  <a:cubicBezTo>
                    <a:pt x="37832" y="120778"/>
                    <a:pt x="36805" y="120240"/>
                    <a:pt x="36805" y="115694"/>
                  </a:cubicBezTo>
                  <a:lnTo>
                    <a:pt x="36805" y="18378"/>
                  </a:lnTo>
                  <a:cubicBezTo>
                    <a:pt x="27176" y="18525"/>
                    <a:pt x="17694" y="18720"/>
                    <a:pt x="8065" y="18720"/>
                  </a:cubicBezTo>
                  <a:cubicBezTo>
                    <a:pt x="3861" y="18720"/>
                    <a:pt x="3666" y="16814"/>
                    <a:pt x="3666" y="13099"/>
                  </a:cubicBezTo>
                  <a:lnTo>
                    <a:pt x="3666" y="8212"/>
                  </a:lnTo>
                  <a:cubicBezTo>
                    <a:pt x="3666" y="4692"/>
                    <a:pt x="4741" y="3666"/>
                    <a:pt x="8065" y="3666"/>
                  </a:cubicBezTo>
                  <a:lnTo>
                    <a:pt x="82800" y="3666"/>
                  </a:lnTo>
                  <a:cubicBezTo>
                    <a:pt x="88567" y="3666"/>
                    <a:pt x="87199" y="8749"/>
                    <a:pt x="87199" y="13148"/>
                  </a:cubicBezTo>
                  <a:cubicBezTo>
                    <a:pt x="87101" y="16765"/>
                    <a:pt x="86955" y="18720"/>
                    <a:pt x="82751" y="1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2D8CD221-FAE0-44A9-8DEB-D724D4CEFE7E}"/>
                </a:ext>
              </a:extLst>
            </p:cNvPr>
            <p:cNvSpPr/>
            <p:nvPr/>
          </p:nvSpPr>
          <p:spPr>
            <a:xfrm>
              <a:off x="948518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3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3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CDB884F3-B66D-48CC-8809-2C75EB04DBEA}"/>
                </a:ext>
              </a:extLst>
            </p:cNvPr>
            <p:cNvSpPr/>
            <p:nvPr/>
          </p:nvSpPr>
          <p:spPr>
            <a:xfrm>
              <a:off x="962008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86 w 97756"/>
                <a:gd name="connsiteY9" fmla="*/ 32602 h 127082"/>
                <a:gd name="connsiteX10" fmla="*/ 50296 w 97756"/>
                <a:gd name="connsiteY10" fmla="*/ 18916 h 127082"/>
                <a:gd name="connsiteX11" fmla="*/ 25906 w 97756"/>
                <a:gd name="connsiteY11" fmla="*/ 32602 h 127082"/>
                <a:gd name="connsiteX12" fmla="*/ 21702 w 97756"/>
                <a:gd name="connsiteY12" fmla="*/ 65741 h 127082"/>
                <a:gd name="connsiteX13" fmla="*/ 25906 w 97756"/>
                <a:gd name="connsiteY13" fmla="*/ 98734 h 127082"/>
                <a:gd name="connsiteX14" fmla="*/ 50296 w 97756"/>
                <a:gd name="connsiteY14" fmla="*/ 112419 h 127082"/>
                <a:gd name="connsiteX15" fmla="*/ 74686 w 97756"/>
                <a:gd name="connsiteY15" fmla="*/ 98734 h 127082"/>
                <a:gd name="connsiteX16" fmla="*/ 78890 w 97756"/>
                <a:gd name="connsiteY16" fmla="*/ 65741 h 127082"/>
                <a:gd name="connsiteX17" fmla="*/ 74686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5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2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57" y="98880"/>
                    <a:pt x="85537" y="112224"/>
                  </a:cubicBezTo>
                  <a:close/>
                  <a:moveTo>
                    <a:pt x="74686" y="32602"/>
                  </a:moveTo>
                  <a:cubicBezTo>
                    <a:pt x="70140" y="22435"/>
                    <a:pt x="60853" y="18916"/>
                    <a:pt x="50296" y="18916"/>
                  </a:cubicBezTo>
                  <a:cubicBezTo>
                    <a:pt x="39787" y="18916"/>
                    <a:pt x="30500" y="22435"/>
                    <a:pt x="25906" y="32602"/>
                  </a:cubicBezTo>
                  <a:cubicBezTo>
                    <a:pt x="22240" y="40862"/>
                    <a:pt x="21702" y="56650"/>
                    <a:pt x="21702" y="65741"/>
                  </a:cubicBezTo>
                  <a:cubicBezTo>
                    <a:pt x="21702" y="74881"/>
                    <a:pt x="22240" y="90473"/>
                    <a:pt x="25906" y="98734"/>
                  </a:cubicBezTo>
                  <a:cubicBezTo>
                    <a:pt x="30451" y="108900"/>
                    <a:pt x="39738" y="112419"/>
                    <a:pt x="50296" y="112419"/>
                  </a:cubicBezTo>
                  <a:cubicBezTo>
                    <a:pt x="61000" y="112419"/>
                    <a:pt x="70091" y="108900"/>
                    <a:pt x="74686" y="98734"/>
                  </a:cubicBezTo>
                  <a:cubicBezTo>
                    <a:pt x="78352" y="90473"/>
                    <a:pt x="78890" y="74881"/>
                    <a:pt x="78890" y="65741"/>
                  </a:cubicBezTo>
                  <a:cubicBezTo>
                    <a:pt x="78890" y="56601"/>
                    <a:pt x="78352" y="40862"/>
                    <a:pt x="74686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B79CD120-D693-442A-AB07-89C9F033C7DB}"/>
                </a:ext>
              </a:extLst>
            </p:cNvPr>
            <p:cNvSpPr/>
            <p:nvPr/>
          </p:nvSpPr>
          <p:spPr>
            <a:xfrm>
              <a:off x="9854700" y="6533975"/>
              <a:ext cx="78205" cy="122195"/>
            </a:xfrm>
            <a:custGeom>
              <a:avLst/>
              <a:gdLst>
                <a:gd name="connsiteX0" fmla="*/ 69603 w 78205"/>
                <a:gd name="connsiteY0" fmla="*/ 112457 h 122195"/>
                <a:gd name="connsiteX1" fmla="*/ 42426 w 78205"/>
                <a:gd name="connsiteY1" fmla="*/ 120864 h 122195"/>
                <a:gd name="connsiteX2" fmla="*/ 9091 w 78205"/>
                <a:gd name="connsiteY2" fmla="*/ 120864 h 122195"/>
                <a:gd name="connsiteX3" fmla="*/ 3666 w 78205"/>
                <a:gd name="connsiteY3" fmla="*/ 115780 h 122195"/>
                <a:gd name="connsiteX4" fmla="*/ 3666 w 78205"/>
                <a:gd name="connsiteY4" fmla="*/ 8298 h 122195"/>
                <a:gd name="connsiteX5" fmla="*/ 9091 w 78205"/>
                <a:gd name="connsiteY5" fmla="*/ 3752 h 122195"/>
                <a:gd name="connsiteX6" fmla="*/ 31722 w 78205"/>
                <a:gd name="connsiteY6" fmla="*/ 3752 h 122195"/>
                <a:gd name="connsiteX7" fmla="*/ 59436 w 78205"/>
                <a:gd name="connsiteY7" fmla="*/ 6734 h 122195"/>
                <a:gd name="connsiteX8" fmla="*/ 71020 w 78205"/>
                <a:gd name="connsiteY8" fmla="*/ 32688 h 122195"/>
                <a:gd name="connsiteX9" fmla="*/ 58410 w 78205"/>
                <a:gd name="connsiteY9" fmla="*/ 58104 h 122195"/>
                <a:gd name="connsiteX10" fmla="*/ 76983 w 78205"/>
                <a:gd name="connsiteY10" fmla="*/ 87236 h 122195"/>
                <a:gd name="connsiteX11" fmla="*/ 69603 w 78205"/>
                <a:gd name="connsiteY11" fmla="*/ 112457 h 122195"/>
                <a:gd name="connsiteX12" fmla="*/ 52935 w 78205"/>
                <a:gd name="connsiteY12" fmla="*/ 23548 h 122195"/>
                <a:gd name="connsiteX13" fmla="*/ 36952 w 78205"/>
                <a:gd name="connsiteY13" fmla="*/ 17927 h 122195"/>
                <a:gd name="connsiteX14" fmla="*/ 20822 w 78205"/>
                <a:gd name="connsiteY14" fmla="*/ 18269 h 122195"/>
                <a:gd name="connsiteX15" fmla="*/ 20822 w 78205"/>
                <a:gd name="connsiteY15" fmla="*/ 56491 h 122195"/>
                <a:gd name="connsiteX16" fmla="*/ 33091 w 78205"/>
                <a:gd name="connsiteY16" fmla="*/ 56491 h 122195"/>
                <a:gd name="connsiteX17" fmla="*/ 54841 w 78205"/>
                <a:gd name="connsiteY17" fmla="*/ 34741 h 122195"/>
                <a:gd name="connsiteX18" fmla="*/ 52935 w 78205"/>
                <a:gd name="connsiteY18" fmla="*/ 23548 h 122195"/>
                <a:gd name="connsiteX19" fmla="*/ 51029 w 78205"/>
                <a:gd name="connsiteY19" fmla="*/ 70862 h 122195"/>
                <a:gd name="connsiteX20" fmla="*/ 34215 w 78205"/>
                <a:gd name="connsiteY20" fmla="*/ 69444 h 122195"/>
                <a:gd name="connsiteX21" fmla="*/ 20871 w 78205"/>
                <a:gd name="connsiteY21" fmla="*/ 69444 h 122195"/>
                <a:gd name="connsiteX22" fmla="*/ 20871 w 78205"/>
                <a:gd name="connsiteY22" fmla="*/ 106249 h 122195"/>
                <a:gd name="connsiteX23" fmla="*/ 32602 w 78205"/>
                <a:gd name="connsiteY23" fmla="*/ 106591 h 122195"/>
                <a:gd name="connsiteX24" fmla="*/ 36659 w 78205"/>
                <a:gd name="connsiteY24" fmla="*/ 106591 h 122195"/>
                <a:gd name="connsiteX25" fmla="*/ 59974 w 78205"/>
                <a:gd name="connsiteY25" fmla="*/ 87138 h 122195"/>
                <a:gd name="connsiteX26" fmla="*/ 51029 w 78205"/>
                <a:gd name="connsiteY26" fmla="*/ 7086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8205" h="122195">
                  <a:moveTo>
                    <a:pt x="69603" y="112457"/>
                  </a:moveTo>
                  <a:cubicBezTo>
                    <a:pt x="62955" y="120375"/>
                    <a:pt x="52055" y="120864"/>
                    <a:pt x="42426" y="120864"/>
                  </a:cubicBezTo>
                  <a:lnTo>
                    <a:pt x="9091" y="120864"/>
                  </a:lnTo>
                  <a:cubicBezTo>
                    <a:pt x="4888" y="120864"/>
                    <a:pt x="3666" y="120179"/>
                    <a:pt x="3666" y="115780"/>
                  </a:cubicBezTo>
                  <a:lnTo>
                    <a:pt x="3666" y="8298"/>
                  </a:lnTo>
                  <a:cubicBezTo>
                    <a:pt x="3666" y="4094"/>
                    <a:pt x="5425" y="3752"/>
                    <a:pt x="9091" y="3752"/>
                  </a:cubicBezTo>
                  <a:lnTo>
                    <a:pt x="31722" y="3752"/>
                  </a:lnTo>
                  <a:cubicBezTo>
                    <a:pt x="39640" y="3752"/>
                    <a:pt x="52251" y="2872"/>
                    <a:pt x="59436" y="6734"/>
                  </a:cubicBezTo>
                  <a:cubicBezTo>
                    <a:pt x="68723" y="11621"/>
                    <a:pt x="71020" y="23059"/>
                    <a:pt x="71020" y="32688"/>
                  </a:cubicBezTo>
                  <a:cubicBezTo>
                    <a:pt x="71020" y="44076"/>
                    <a:pt x="68381" y="51995"/>
                    <a:pt x="58410" y="58104"/>
                  </a:cubicBezTo>
                  <a:cubicBezTo>
                    <a:pt x="73660" y="62161"/>
                    <a:pt x="76983" y="72670"/>
                    <a:pt x="76983" y="87236"/>
                  </a:cubicBezTo>
                  <a:cubicBezTo>
                    <a:pt x="76983" y="95936"/>
                    <a:pt x="75566" y="105614"/>
                    <a:pt x="69603" y="112457"/>
                  </a:cubicBezTo>
                  <a:close/>
                  <a:moveTo>
                    <a:pt x="52935" y="23548"/>
                  </a:moveTo>
                  <a:cubicBezTo>
                    <a:pt x="49611" y="17242"/>
                    <a:pt x="43306" y="17927"/>
                    <a:pt x="36952" y="17927"/>
                  </a:cubicBezTo>
                  <a:cubicBezTo>
                    <a:pt x="31526" y="17927"/>
                    <a:pt x="26248" y="18073"/>
                    <a:pt x="20822" y="18269"/>
                  </a:cubicBezTo>
                  <a:lnTo>
                    <a:pt x="20822" y="56491"/>
                  </a:lnTo>
                  <a:lnTo>
                    <a:pt x="33091" y="56491"/>
                  </a:lnTo>
                  <a:cubicBezTo>
                    <a:pt x="50296" y="56491"/>
                    <a:pt x="54841" y="52435"/>
                    <a:pt x="54841" y="34741"/>
                  </a:cubicBezTo>
                  <a:cubicBezTo>
                    <a:pt x="54890" y="31270"/>
                    <a:pt x="54695" y="26676"/>
                    <a:pt x="52935" y="23548"/>
                  </a:cubicBezTo>
                  <a:close/>
                  <a:moveTo>
                    <a:pt x="51029" y="70862"/>
                  </a:moveTo>
                  <a:cubicBezTo>
                    <a:pt x="45750" y="69444"/>
                    <a:pt x="39640" y="69444"/>
                    <a:pt x="34215" y="69444"/>
                  </a:cubicBezTo>
                  <a:lnTo>
                    <a:pt x="20871" y="69444"/>
                  </a:lnTo>
                  <a:lnTo>
                    <a:pt x="20871" y="106249"/>
                  </a:lnTo>
                  <a:cubicBezTo>
                    <a:pt x="24732" y="106396"/>
                    <a:pt x="28740" y="106591"/>
                    <a:pt x="32602" y="106591"/>
                  </a:cubicBezTo>
                  <a:lnTo>
                    <a:pt x="36659" y="106591"/>
                  </a:lnTo>
                  <a:cubicBezTo>
                    <a:pt x="51909" y="106591"/>
                    <a:pt x="59974" y="104685"/>
                    <a:pt x="59974" y="87138"/>
                  </a:cubicBezTo>
                  <a:cubicBezTo>
                    <a:pt x="59974" y="79806"/>
                    <a:pt x="58898" y="73159"/>
                    <a:pt x="51029" y="708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65113FB0-17B0-4226-A807-70DA19C6D4CC}"/>
                </a:ext>
              </a:extLst>
            </p:cNvPr>
            <p:cNvSpPr/>
            <p:nvPr/>
          </p:nvSpPr>
          <p:spPr>
            <a:xfrm>
              <a:off x="996961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2C9BFFF0-1EA8-4654-88E7-BE31CD426E79}"/>
                </a:ext>
              </a:extLst>
            </p:cNvPr>
            <p:cNvSpPr/>
            <p:nvPr/>
          </p:nvSpPr>
          <p:spPr>
            <a:xfrm>
              <a:off x="1012793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B7FABF2A-7F0B-4797-94DC-842495C45049}"/>
                </a:ext>
              </a:extLst>
            </p:cNvPr>
            <p:cNvSpPr/>
            <p:nvPr/>
          </p:nvSpPr>
          <p:spPr>
            <a:xfrm>
              <a:off x="10261759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15 w 83093"/>
                <a:gd name="connsiteY18" fmla="*/ 20310 h 122195"/>
                <a:gd name="connsiteX19" fmla="*/ 40471 w 83093"/>
                <a:gd name="connsiteY19" fmla="*/ 18550 h 122195"/>
                <a:gd name="connsiteX20" fmla="*/ 20822 w 83093"/>
                <a:gd name="connsiteY20" fmla="*/ 18892 h 122195"/>
                <a:gd name="connsiteX21" fmla="*/ 20822 w 83093"/>
                <a:gd name="connsiteY21" fmla="*/ 60976 h 122195"/>
                <a:gd name="connsiteX22" fmla="*/ 43600 w 83093"/>
                <a:gd name="connsiteY22" fmla="*/ 60976 h 122195"/>
                <a:gd name="connsiteX23" fmla="*/ 60071 w 83093"/>
                <a:gd name="connsiteY23" fmla="*/ 42403 h 122195"/>
                <a:gd name="connsiteX24" fmla="*/ 53815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6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093" y="120265"/>
                    <a:pt x="81529" y="120803"/>
                    <a:pt x="79965" y="120803"/>
                  </a:cubicBezTo>
                  <a:close/>
                  <a:moveTo>
                    <a:pt x="53815" y="20310"/>
                  </a:moveTo>
                  <a:cubicBezTo>
                    <a:pt x="50638" y="18746"/>
                    <a:pt x="44186" y="18550"/>
                    <a:pt x="40471" y="18550"/>
                  </a:cubicBezTo>
                  <a:cubicBezTo>
                    <a:pt x="33970" y="18550"/>
                    <a:pt x="27323" y="18746"/>
                    <a:pt x="20822" y="18892"/>
                  </a:cubicBezTo>
                  <a:lnTo>
                    <a:pt x="20822" y="60976"/>
                  </a:lnTo>
                  <a:lnTo>
                    <a:pt x="43600" y="60976"/>
                  </a:lnTo>
                  <a:cubicBezTo>
                    <a:pt x="57970" y="60976"/>
                    <a:pt x="60071" y="55551"/>
                    <a:pt x="60071" y="42403"/>
                  </a:cubicBezTo>
                  <a:cubicBezTo>
                    <a:pt x="60120" y="36439"/>
                    <a:pt x="60120" y="23633"/>
                    <a:pt x="53815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CD44FA55-6949-4C71-9CA6-DF18188AD803}"/>
                </a:ext>
              </a:extLst>
            </p:cNvPr>
            <p:cNvSpPr/>
            <p:nvPr/>
          </p:nvSpPr>
          <p:spPr>
            <a:xfrm>
              <a:off x="1039314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46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90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BD1801A0-7FE9-4956-B943-6210030E9DDA}"/>
                </a:ext>
              </a:extLst>
            </p:cNvPr>
            <p:cNvSpPr/>
            <p:nvPr/>
          </p:nvSpPr>
          <p:spPr>
            <a:xfrm>
              <a:off x="10540700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AE194B10-7864-46D9-AC05-156E6B02EDD7}"/>
                </a:ext>
              </a:extLst>
            </p:cNvPr>
            <p:cNvSpPr/>
            <p:nvPr/>
          </p:nvSpPr>
          <p:spPr>
            <a:xfrm>
              <a:off x="10737394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6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6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F0416483-882D-458F-B284-D8D17FA1A318}"/>
                </a:ext>
              </a:extLst>
            </p:cNvPr>
            <p:cNvSpPr/>
            <p:nvPr/>
          </p:nvSpPr>
          <p:spPr>
            <a:xfrm>
              <a:off x="10885202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3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259 w 87980"/>
                <a:gd name="connsiteY10" fmla="*/ 21702 h 122195"/>
                <a:gd name="connsiteX11" fmla="*/ 36072 w 87980"/>
                <a:gd name="connsiteY11" fmla="*/ 18916 h 122195"/>
                <a:gd name="connsiteX12" fmla="*/ 20822 w 87980"/>
                <a:gd name="connsiteY12" fmla="*/ 19600 h 122195"/>
                <a:gd name="connsiteX13" fmla="*/ 20822 w 87980"/>
                <a:gd name="connsiteY13" fmla="*/ 104843 h 122195"/>
                <a:gd name="connsiteX14" fmla="*/ 40471 w 87980"/>
                <a:gd name="connsiteY14" fmla="*/ 105528 h 122195"/>
                <a:gd name="connsiteX15" fmla="*/ 68870 w 87980"/>
                <a:gd name="connsiteY15" fmla="*/ 63981 h 122195"/>
                <a:gd name="connsiteX16" fmla="*/ 56259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6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3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48" y="112175"/>
                    <a:pt x="59632" y="118676"/>
                  </a:cubicBezTo>
                  <a:close/>
                  <a:moveTo>
                    <a:pt x="56259" y="21702"/>
                  </a:moveTo>
                  <a:cubicBezTo>
                    <a:pt x="51176" y="19258"/>
                    <a:pt x="41889" y="18916"/>
                    <a:pt x="36072" y="18916"/>
                  </a:cubicBezTo>
                  <a:cubicBezTo>
                    <a:pt x="30989" y="18916"/>
                    <a:pt x="25906" y="19258"/>
                    <a:pt x="20822" y="19600"/>
                  </a:cubicBezTo>
                  <a:lnTo>
                    <a:pt x="20822" y="104843"/>
                  </a:lnTo>
                  <a:cubicBezTo>
                    <a:pt x="27323" y="105185"/>
                    <a:pt x="33775" y="105528"/>
                    <a:pt x="40471" y="105528"/>
                  </a:cubicBezTo>
                  <a:cubicBezTo>
                    <a:pt x="67990" y="105528"/>
                    <a:pt x="68870" y="86416"/>
                    <a:pt x="68870" y="63981"/>
                  </a:cubicBezTo>
                  <a:cubicBezTo>
                    <a:pt x="68918" y="51517"/>
                    <a:pt x="69945" y="28007"/>
                    <a:pt x="56259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8BE510E2-0BE5-4619-B6B6-C00411ECB7DE}"/>
                </a:ext>
              </a:extLst>
            </p:cNvPr>
            <p:cNvSpPr/>
            <p:nvPr/>
          </p:nvSpPr>
          <p:spPr>
            <a:xfrm>
              <a:off x="11018346" y="6534061"/>
              <a:ext cx="102644" cy="122195"/>
            </a:xfrm>
            <a:custGeom>
              <a:avLst/>
              <a:gdLst>
                <a:gd name="connsiteX0" fmla="*/ 100445 w 102644"/>
                <a:gd name="connsiteY0" fmla="*/ 9580 h 122195"/>
                <a:gd name="connsiteX1" fmla="*/ 64666 w 102644"/>
                <a:gd name="connsiteY1" fmla="*/ 115352 h 122195"/>
                <a:gd name="connsiteX2" fmla="*/ 57285 w 102644"/>
                <a:gd name="connsiteY2" fmla="*/ 121511 h 122195"/>
                <a:gd name="connsiteX3" fmla="*/ 49220 w 102644"/>
                <a:gd name="connsiteY3" fmla="*/ 121511 h 122195"/>
                <a:gd name="connsiteX4" fmla="*/ 41693 w 102644"/>
                <a:gd name="connsiteY4" fmla="*/ 115352 h 122195"/>
                <a:gd name="connsiteX5" fmla="*/ 4008 w 102644"/>
                <a:gd name="connsiteY5" fmla="*/ 7869 h 122195"/>
                <a:gd name="connsiteX6" fmla="*/ 3666 w 102644"/>
                <a:gd name="connsiteY6" fmla="*/ 6110 h 122195"/>
                <a:gd name="connsiteX7" fmla="*/ 6990 w 102644"/>
                <a:gd name="connsiteY7" fmla="*/ 3666 h 122195"/>
                <a:gd name="connsiteX8" fmla="*/ 17498 w 102644"/>
                <a:gd name="connsiteY8" fmla="*/ 3666 h 122195"/>
                <a:gd name="connsiteX9" fmla="*/ 22924 w 102644"/>
                <a:gd name="connsiteY9" fmla="*/ 8065 h 122195"/>
                <a:gd name="connsiteX10" fmla="*/ 53620 w 102644"/>
                <a:gd name="connsiteY10" fmla="*/ 101031 h 122195"/>
                <a:gd name="connsiteX11" fmla="*/ 83240 w 102644"/>
                <a:gd name="connsiteY11" fmla="*/ 9336 h 122195"/>
                <a:gd name="connsiteX12" fmla="*/ 89398 w 102644"/>
                <a:gd name="connsiteY12" fmla="*/ 3715 h 122195"/>
                <a:gd name="connsiteX13" fmla="*/ 98001 w 102644"/>
                <a:gd name="connsiteY13" fmla="*/ 3715 h 122195"/>
                <a:gd name="connsiteX14" fmla="*/ 101667 w 102644"/>
                <a:gd name="connsiteY14" fmla="*/ 5132 h 122195"/>
                <a:gd name="connsiteX15" fmla="*/ 100445 w 102644"/>
                <a:gd name="connsiteY15" fmla="*/ 958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644" h="122195">
                  <a:moveTo>
                    <a:pt x="100445" y="9580"/>
                  </a:moveTo>
                  <a:lnTo>
                    <a:pt x="64666" y="115352"/>
                  </a:lnTo>
                  <a:cubicBezTo>
                    <a:pt x="63102" y="119898"/>
                    <a:pt x="62369" y="121511"/>
                    <a:pt x="57285" y="121511"/>
                  </a:cubicBezTo>
                  <a:lnTo>
                    <a:pt x="49220" y="121511"/>
                  </a:lnTo>
                  <a:cubicBezTo>
                    <a:pt x="44137" y="121511"/>
                    <a:pt x="43257" y="119947"/>
                    <a:pt x="41693" y="115352"/>
                  </a:cubicBezTo>
                  <a:lnTo>
                    <a:pt x="4008" y="7869"/>
                  </a:lnTo>
                  <a:cubicBezTo>
                    <a:pt x="3861" y="7332"/>
                    <a:pt x="3666" y="6647"/>
                    <a:pt x="3666" y="6110"/>
                  </a:cubicBezTo>
                  <a:cubicBezTo>
                    <a:pt x="3666" y="4008"/>
                    <a:pt x="5083" y="3666"/>
                    <a:pt x="6990" y="3666"/>
                  </a:cubicBezTo>
                  <a:lnTo>
                    <a:pt x="17498" y="3666"/>
                  </a:lnTo>
                  <a:cubicBezTo>
                    <a:pt x="20822" y="3666"/>
                    <a:pt x="21897" y="5083"/>
                    <a:pt x="22924" y="8065"/>
                  </a:cubicBezTo>
                  <a:lnTo>
                    <a:pt x="53620" y="101031"/>
                  </a:lnTo>
                  <a:lnTo>
                    <a:pt x="83240" y="9336"/>
                  </a:lnTo>
                  <a:cubicBezTo>
                    <a:pt x="84462" y="5670"/>
                    <a:pt x="85146" y="3715"/>
                    <a:pt x="89398" y="3715"/>
                  </a:cubicBezTo>
                  <a:lnTo>
                    <a:pt x="98001" y="3715"/>
                  </a:lnTo>
                  <a:cubicBezTo>
                    <a:pt x="99223" y="3715"/>
                    <a:pt x="101667" y="3373"/>
                    <a:pt x="101667" y="5132"/>
                  </a:cubicBezTo>
                  <a:cubicBezTo>
                    <a:pt x="101667" y="6256"/>
                    <a:pt x="100787" y="8554"/>
                    <a:pt x="100445" y="9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77D9777D-A9C2-4649-8600-A355561A7BBE}"/>
                </a:ext>
              </a:extLst>
            </p:cNvPr>
            <p:cNvSpPr/>
            <p:nvPr/>
          </p:nvSpPr>
          <p:spPr>
            <a:xfrm>
              <a:off x="11167425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A201BA76-F79D-4474-AC28-9BC424D3BD7A}"/>
                </a:ext>
              </a:extLst>
            </p:cNvPr>
            <p:cNvSpPr/>
            <p:nvPr/>
          </p:nvSpPr>
          <p:spPr>
            <a:xfrm>
              <a:off x="11317481" y="6532790"/>
              <a:ext cx="83093" cy="127083"/>
            </a:xfrm>
            <a:custGeom>
              <a:avLst/>
              <a:gdLst>
                <a:gd name="connsiteX0" fmla="*/ 77521 w 83093"/>
                <a:gd name="connsiteY0" fmla="*/ 120973 h 127082"/>
                <a:gd name="connsiteX1" fmla="*/ 51029 w 83093"/>
                <a:gd name="connsiteY1" fmla="*/ 124297 h 127082"/>
                <a:gd name="connsiteX2" fmla="*/ 30842 w 83093"/>
                <a:gd name="connsiteY2" fmla="*/ 122195 h 127082"/>
                <a:gd name="connsiteX3" fmla="*/ 3666 w 83093"/>
                <a:gd name="connsiteY3" fmla="*/ 64861 h 127082"/>
                <a:gd name="connsiteX4" fmla="*/ 25075 w 83093"/>
                <a:gd name="connsiteY4" fmla="*/ 7527 h 127082"/>
                <a:gd name="connsiteX5" fmla="*/ 51029 w 83093"/>
                <a:gd name="connsiteY5" fmla="*/ 3666 h 127082"/>
                <a:gd name="connsiteX6" fmla="*/ 76299 w 83093"/>
                <a:gd name="connsiteY6" fmla="*/ 5083 h 127082"/>
                <a:gd name="connsiteX7" fmla="*/ 82458 w 83093"/>
                <a:gd name="connsiteY7" fmla="*/ 8407 h 127082"/>
                <a:gd name="connsiteX8" fmla="*/ 82458 w 83093"/>
                <a:gd name="connsiteY8" fmla="*/ 14566 h 127082"/>
                <a:gd name="connsiteX9" fmla="*/ 78939 w 83093"/>
                <a:gd name="connsiteY9" fmla="*/ 20333 h 127082"/>
                <a:gd name="connsiteX10" fmla="*/ 67696 w 83093"/>
                <a:gd name="connsiteY10" fmla="*/ 19258 h 127082"/>
                <a:gd name="connsiteX11" fmla="*/ 54353 w 83093"/>
                <a:gd name="connsiteY11" fmla="*/ 18916 h 127082"/>
                <a:gd name="connsiteX12" fmla="*/ 34166 w 83093"/>
                <a:gd name="connsiteY12" fmla="*/ 21751 h 127082"/>
                <a:gd name="connsiteX13" fmla="*/ 21555 w 83093"/>
                <a:gd name="connsiteY13" fmla="*/ 65252 h 127082"/>
                <a:gd name="connsiteX14" fmla="*/ 40325 w 83093"/>
                <a:gd name="connsiteY14" fmla="*/ 108216 h 127082"/>
                <a:gd name="connsiteX15" fmla="*/ 54353 w 83093"/>
                <a:gd name="connsiteY15" fmla="*/ 109096 h 127082"/>
                <a:gd name="connsiteX16" fmla="*/ 65595 w 83093"/>
                <a:gd name="connsiteY16" fmla="*/ 107532 h 127082"/>
                <a:gd name="connsiteX17" fmla="*/ 65595 w 83093"/>
                <a:gd name="connsiteY17" fmla="*/ 67549 h 127082"/>
                <a:gd name="connsiteX18" fmla="*/ 45066 w 83093"/>
                <a:gd name="connsiteY18" fmla="*/ 67549 h 127082"/>
                <a:gd name="connsiteX19" fmla="*/ 40667 w 83093"/>
                <a:gd name="connsiteY19" fmla="*/ 59485 h 127082"/>
                <a:gd name="connsiteX20" fmla="*/ 45066 w 83093"/>
                <a:gd name="connsiteY20" fmla="*/ 53864 h 127082"/>
                <a:gd name="connsiteX21" fmla="*/ 78401 w 83093"/>
                <a:gd name="connsiteY21" fmla="*/ 53864 h 127082"/>
                <a:gd name="connsiteX22" fmla="*/ 82800 w 83093"/>
                <a:gd name="connsiteY22" fmla="*/ 58409 h 127082"/>
                <a:gd name="connsiteX23" fmla="*/ 82800 w 83093"/>
                <a:gd name="connsiteY23" fmla="*/ 114326 h 127082"/>
                <a:gd name="connsiteX24" fmla="*/ 77521 w 83093"/>
                <a:gd name="connsiteY24" fmla="*/ 120973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7082">
                  <a:moveTo>
                    <a:pt x="77521" y="120973"/>
                  </a:moveTo>
                  <a:cubicBezTo>
                    <a:pt x="70140" y="123612"/>
                    <a:pt x="58947" y="124297"/>
                    <a:pt x="51029" y="124297"/>
                  </a:cubicBezTo>
                  <a:cubicBezTo>
                    <a:pt x="44382" y="124297"/>
                    <a:pt x="37343" y="123759"/>
                    <a:pt x="30842" y="122195"/>
                  </a:cubicBezTo>
                  <a:cubicBezTo>
                    <a:pt x="5230" y="115548"/>
                    <a:pt x="3666" y="86758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9436" y="3666"/>
                    <a:pt x="67843" y="4204"/>
                    <a:pt x="76299" y="5083"/>
                  </a:cubicBezTo>
                  <a:cubicBezTo>
                    <a:pt x="78596" y="5279"/>
                    <a:pt x="82458" y="5083"/>
                    <a:pt x="82458" y="8407"/>
                  </a:cubicBezTo>
                  <a:lnTo>
                    <a:pt x="82458" y="14566"/>
                  </a:lnTo>
                  <a:cubicBezTo>
                    <a:pt x="82458" y="17547"/>
                    <a:pt x="82800" y="20333"/>
                    <a:pt x="78939" y="20333"/>
                  </a:cubicBezTo>
                  <a:cubicBezTo>
                    <a:pt x="75273" y="20333"/>
                    <a:pt x="71558" y="19649"/>
                    <a:pt x="67696" y="19258"/>
                  </a:cubicBezTo>
                  <a:cubicBezTo>
                    <a:pt x="63297" y="18916"/>
                    <a:pt x="58752" y="18916"/>
                    <a:pt x="54353" y="18916"/>
                  </a:cubicBezTo>
                  <a:cubicBezTo>
                    <a:pt x="48732" y="18916"/>
                    <a:pt x="39249" y="19453"/>
                    <a:pt x="34166" y="21751"/>
                  </a:cubicBezTo>
                  <a:cubicBezTo>
                    <a:pt x="20676" y="27909"/>
                    <a:pt x="21555" y="52935"/>
                    <a:pt x="21555" y="65252"/>
                  </a:cubicBezTo>
                  <a:cubicBezTo>
                    <a:pt x="21555" y="80502"/>
                    <a:pt x="21213" y="104355"/>
                    <a:pt x="40325" y="108216"/>
                  </a:cubicBezTo>
                  <a:cubicBezTo>
                    <a:pt x="44870" y="109096"/>
                    <a:pt x="49807" y="109096"/>
                    <a:pt x="54353" y="109096"/>
                  </a:cubicBezTo>
                  <a:cubicBezTo>
                    <a:pt x="58214" y="109096"/>
                    <a:pt x="61880" y="108411"/>
                    <a:pt x="65595" y="107532"/>
                  </a:cubicBezTo>
                  <a:lnTo>
                    <a:pt x="65595" y="67549"/>
                  </a:lnTo>
                  <a:lnTo>
                    <a:pt x="45066" y="67549"/>
                  </a:lnTo>
                  <a:cubicBezTo>
                    <a:pt x="39640" y="67549"/>
                    <a:pt x="40667" y="63346"/>
                    <a:pt x="40667" y="59485"/>
                  </a:cubicBezTo>
                  <a:cubicBezTo>
                    <a:pt x="40667" y="55965"/>
                    <a:pt x="40813" y="53864"/>
                    <a:pt x="45066" y="53864"/>
                  </a:cubicBezTo>
                  <a:lnTo>
                    <a:pt x="78401" y="53864"/>
                  </a:lnTo>
                  <a:cubicBezTo>
                    <a:pt x="81920" y="53864"/>
                    <a:pt x="82800" y="55086"/>
                    <a:pt x="82800" y="58409"/>
                  </a:cubicBezTo>
                  <a:lnTo>
                    <a:pt x="82800" y="114326"/>
                  </a:lnTo>
                  <a:cubicBezTo>
                    <a:pt x="82800" y="118725"/>
                    <a:pt x="81578" y="119604"/>
                    <a:pt x="77521" y="120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DC71E107-3225-4283-9072-C23BE7BB63FF}"/>
                </a:ext>
              </a:extLst>
            </p:cNvPr>
            <p:cNvSpPr/>
            <p:nvPr/>
          </p:nvSpPr>
          <p:spPr>
            <a:xfrm>
              <a:off x="11444125" y="6533230"/>
              <a:ext cx="102644" cy="122195"/>
            </a:xfrm>
            <a:custGeom>
              <a:avLst/>
              <a:gdLst>
                <a:gd name="connsiteX0" fmla="*/ 97464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4 w 102644"/>
                <a:gd name="connsiteY15" fmla="*/ 121608 h 122195"/>
                <a:gd name="connsiteX16" fmla="*/ 51371 w 102644"/>
                <a:gd name="connsiteY16" fmla="*/ 24292 h 122195"/>
                <a:gd name="connsiteX17" fmla="*/ 36659 w 102644"/>
                <a:gd name="connsiteY17" fmla="*/ 69553 h 122195"/>
                <a:gd name="connsiteX18" fmla="*/ 66621 w 102644"/>
                <a:gd name="connsiteY18" fmla="*/ 69749 h 122195"/>
                <a:gd name="connsiteX19" fmla="*/ 51371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4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4" y="121608"/>
                  </a:cubicBezTo>
                  <a:close/>
                  <a:moveTo>
                    <a:pt x="51371" y="24292"/>
                  </a:moveTo>
                  <a:lnTo>
                    <a:pt x="36659" y="69553"/>
                  </a:lnTo>
                  <a:cubicBezTo>
                    <a:pt x="46679" y="69553"/>
                    <a:pt x="56650" y="69358"/>
                    <a:pt x="66621" y="69749"/>
                  </a:cubicBezTo>
                  <a:lnTo>
                    <a:pt x="51371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BA0E4CD4-088A-47AE-8ED8-6DA5AFA34A22}"/>
                </a:ext>
              </a:extLst>
            </p:cNvPr>
            <p:cNvSpPr/>
            <p:nvPr/>
          </p:nvSpPr>
          <p:spPr>
            <a:xfrm>
              <a:off x="11591933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2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308 w 87980"/>
                <a:gd name="connsiteY10" fmla="*/ 21702 h 122195"/>
                <a:gd name="connsiteX11" fmla="*/ 36121 w 87980"/>
                <a:gd name="connsiteY11" fmla="*/ 18916 h 122195"/>
                <a:gd name="connsiteX12" fmla="*/ 20871 w 87980"/>
                <a:gd name="connsiteY12" fmla="*/ 19600 h 122195"/>
                <a:gd name="connsiteX13" fmla="*/ 20871 w 87980"/>
                <a:gd name="connsiteY13" fmla="*/ 104843 h 122195"/>
                <a:gd name="connsiteX14" fmla="*/ 40520 w 87980"/>
                <a:gd name="connsiteY14" fmla="*/ 105528 h 122195"/>
                <a:gd name="connsiteX15" fmla="*/ 68918 w 87980"/>
                <a:gd name="connsiteY15" fmla="*/ 63981 h 122195"/>
                <a:gd name="connsiteX16" fmla="*/ 56308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5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2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97" y="112175"/>
                    <a:pt x="59632" y="118676"/>
                  </a:cubicBezTo>
                  <a:close/>
                  <a:moveTo>
                    <a:pt x="56308" y="21702"/>
                  </a:moveTo>
                  <a:cubicBezTo>
                    <a:pt x="51224" y="19258"/>
                    <a:pt x="41938" y="18916"/>
                    <a:pt x="36121" y="18916"/>
                  </a:cubicBezTo>
                  <a:cubicBezTo>
                    <a:pt x="31038" y="18916"/>
                    <a:pt x="25954" y="19258"/>
                    <a:pt x="20871" y="19600"/>
                  </a:cubicBezTo>
                  <a:lnTo>
                    <a:pt x="20871" y="104843"/>
                  </a:lnTo>
                  <a:cubicBezTo>
                    <a:pt x="27372" y="105185"/>
                    <a:pt x="33824" y="105528"/>
                    <a:pt x="40520" y="105528"/>
                  </a:cubicBezTo>
                  <a:cubicBezTo>
                    <a:pt x="68039" y="105528"/>
                    <a:pt x="68918" y="86416"/>
                    <a:pt x="68918" y="63981"/>
                  </a:cubicBezTo>
                  <a:cubicBezTo>
                    <a:pt x="68918" y="51517"/>
                    <a:pt x="69994" y="28007"/>
                    <a:pt x="56308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EDAEF8A6-7D52-4CBE-A24B-A1D1B7278037}"/>
                </a:ext>
              </a:extLst>
            </p:cNvPr>
            <p:cNvSpPr/>
            <p:nvPr/>
          </p:nvSpPr>
          <p:spPr>
            <a:xfrm>
              <a:off x="11731089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47 w 97756"/>
                <a:gd name="connsiteY5" fmla="*/ 3666 h 127082"/>
                <a:gd name="connsiteX6" fmla="*/ 85488 w 97756"/>
                <a:gd name="connsiteY6" fmla="*/ 19111 h 127082"/>
                <a:gd name="connsiteX7" fmla="*/ 96877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3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5" y="98880"/>
                    <a:pt x="3666" y="81871"/>
                    <a:pt x="3666" y="65741"/>
                  </a:cubicBezTo>
                  <a:cubicBezTo>
                    <a:pt x="3666" y="49611"/>
                    <a:pt x="5084" y="32406"/>
                    <a:pt x="15055" y="19111"/>
                  </a:cubicBezTo>
                  <a:cubicBezTo>
                    <a:pt x="24146" y="6990"/>
                    <a:pt x="35681" y="3666"/>
                    <a:pt x="50247" y="3666"/>
                  </a:cubicBezTo>
                  <a:cubicBezTo>
                    <a:pt x="64813" y="3666"/>
                    <a:pt x="76397" y="6990"/>
                    <a:pt x="85488" y="19111"/>
                  </a:cubicBezTo>
                  <a:cubicBezTo>
                    <a:pt x="95459" y="32455"/>
                    <a:pt x="96877" y="49611"/>
                    <a:pt x="96877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2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03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C9111214-D350-4A16-89AD-0DBB3B7406A8}"/>
                </a:ext>
              </a:extLst>
            </p:cNvPr>
            <p:cNvSpPr/>
            <p:nvPr/>
          </p:nvSpPr>
          <p:spPr>
            <a:xfrm>
              <a:off x="11878645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3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1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3" y="19817"/>
                  </a:cubicBezTo>
                  <a:cubicBezTo>
                    <a:pt x="62768" y="19817"/>
                    <a:pt x="59982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1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74781AD-C658-42D7-AE0D-BDD4A5EA92B6}"/>
              </a:ext>
            </a:extLst>
          </p:cNvPr>
          <p:cNvGrpSpPr/>
          <p:nvPr userDrawn="1"/>
        </p:nvGrpSpPr>
        <p:grpSpPr>
          <a:xfrm>
            <a:off x="0" y="6591300"/>
            <a:ext cx="8134350" cy="0"/>
            <a:chOff x="0" y="6591300"/>
            <a:chExt cx="8134350" cy="0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CDAC4B4-AB54-4E54-AB5A-713CF9DB49B5}"/>
                </a:ext>
              </a:extLst>
            </p:cNvPr>
            <p:cNvCxnSpPr/>
            <p:nvPr/>
          </p:nvCxnSpPr>
          <p:spPr>
            <a:xfrm flipH="1">
              <a:off x="371475" y="6591300"/>
              <a:ext cx="7762875" cy="0"/>
            </a:xfrm>
            <a:prstGeom prst="line">
              <a:avLst/>
            </a:prstGeom>
            <a:ln>
              <a:solidFill>
                <a:srgbClr val="A9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15DFB6E4-2137-4C20-AB5B-D25514D328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591300"/>
              <a:ext cx="37147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áfico 32">
            <a:extLst>
              <a:ext uri="{FF2B5EF4-FFF2-40B4-BE49-F238E27FC236}">
                <a16:creationId xmlns:a16="http://schemas.microsoft.com/office/drawing/2014/main" id="{0C2EBF03-BC6A-49C4-AC13-78547D6647D7}"/>
              </a:ext>
            </a:extLst>
          </p:cNvPr>
          <p:cNvGrpSpPr/>
          <p:nvPr userDrawn="1"/>
        </p:nvGrpSpPr>
        <p:grpSpPr>
          <a:xfrm rot="5400000">
            <a:off x="-493496" y="130553"/>
            <a:ext cx="473035" cy="211929"/>
            <a:chOff x="-2212182" y="3083718"/>
            <a:chExt cx="935450" cy="419100"/>
          </a:xfrm>
        </p:grpSpPr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7BEDE9F6-D37C-4976-9DBF-79A9BCD9EEB0}"/>
                </a:ext>
              </a:extLst>
            </p:cNvPr>
            <p:cNvSpPr/>
            <p:nvPr/>
          </p:nvSpPr>
          <p:spPr>
            <a:xfrm>
              <a:off x="-221218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A951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61D23F24-C617-4060-807C-18595FF61348}"/>
                </a:ext>
              </a:extLst>
            </p:cNvPr>
            <p:cNvSpPr/>
            <p:nvPr/>
          </p:nvSpPr>
          <p:spPr>
            <a:xfrm>
              <a:off x="-169583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6C68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6" name="Título 45">
            <a:extLst>
              <a:ext uri="{FF2B5EF4-FFF2-40B4-BE49-F238E27FC236}">
                <a16:creationId xmlns:a16="http://schemas.microsoft.com/office/drawing/2014/main" id="{081391C1-6D15-45F6-B1EE-CFBA0A370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5057775" cy="644524"/>
          </a:xfrm>
          <a:prstGeom prst="rect">
            <a:avLst/>
          </a:prstGeom>
        </p:spPr>
        <p:txBody>
          <a:bodyPr/>
          <a:lstStyle>
            <a:lvl1pPr>
              <a:defRPr sz="2000" b="1" spc="0">
                <a:solidFill>
                  <a:srgbClr val="6C6863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INSERIR O TÍTULO DO SLIDE </a:t>
            </a:r>
            <a:br>
              <a:rPr lang="pt-BR" dirty="0"/>
            </a:br>
            <a:r>
              <a:rPr lang="pt-BR" dirty="0"/>
              <a:t>NESTE ESPAÇO.</a:t>
            </a:r>
          </a:p>
        </p:txBody>
      </p:sp>
      <p:sp>
        <p:nvSpPr>
          <p:cNvPr id="51" name="Espaço Reservado para Texto 50">
            <a:extLst>
              <a:ext uri="{FF2B5EF4-FFF2-40B4-BE49-F238E27FC236}">
                <a16:creationId xmlns:a16="http://schemas.microsoft.com/office/drawing/2014/main" id="{67131391-CF98-4696-AC61-D4D978C039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974" y="1074016"/>
            <a:ext cx="10823575" cy="23956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INSERIR O SUBTÍTULO DO SLIDE NESTE ESPAÇO</a:t>
            </a:r>
          </a:p>
        </p:txBody>
      </p:sp>
      <p:sp>
        <p:nvSpPr>
          <p:cNvPr id="37" name="Espaço Reservado para Texto 59">
            <a:extLst>
              <a:ext uri="{FF2B5EF4-FFF2-40B4-BE49-F238E27FC236}">
                <a16:creationId xmlns:a16="http://schemas.microsoft.com/office/drawing/2014/main" id="{78239C7E-1596-47DA-B28B-A45E562AC0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2974" y="1400175"/>
            <a:ext cx="3517898" cy="4887187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50000"/>
              </a:lnSpc>
              <a:buNone/>
              <a:defRPr lang="pt-BR" sz="1400" b="0" spc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pt-BR" sz="1800" smtClean="0"/>
            </a:lvl2pPr>
            <a:lvl3pPr>
              <a:defRPr lang="pt-BR" sz="1800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285750" lvl="0" indent="-285750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A95153"/>
              </a:buClr>
              <a:buSzPct val="100000"/>
            </a:pPr>
            <a:r>
              <a:rPr lang="pt-BR" dirty="0"/>
              <a:t>Editar estilos de texto mestre</a:t>
            </a:r>
          </a:p>
        </p:txBody>
      </p:sp>
      <p:sp>
        <p:nvSpPr>
          <p:cNvPr id="3" name="Espaço Reservado para Gráfico 2">
            <a:extLst>
              <a:ext uri="{FF2B5EF4-FFF2-40B4-BE49-F238E27FC236}">
                <a16:creationId xmlns:a16="http://schemas.microsoft.com/office/drawing/2014/main" id="{C52ACE1F-7E65-442F-A439-61218A8AE5B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643438" y="1400175"/>
            <a:ext cx="7123112" cy="488791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6EC61772-CA74-4689-B5B1-393E3EE653EB}"/>
              </a:ext>
            </a:extLst>
          </p:cNvPr>
          <p:cNvCxnSpPr>
            <a:cxnSpLocks/>
          </p:cNvCxnSpPr>
          <p:nvPr userDrawn="1"/>
        </p:nvCxnSpPr>
        <p:spPr>
          <a:xfrm flipV="1">
            <a:off x="4553365" y="1400175"/>
            <a:ext cx="0" cy="4924427"/>
          </a:xfrm>
          <a:prstGeom prst="line">
            <a:avLst/>
          </a:prstGeom>
          <a:ln>
            <a:solidFill>
              <a:srgbClr val="E2E1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55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>
            <a:extLst>
              <a:ext uri="{FF2B5EF4-FFF2-40B4-BE49-F238E27FC236}">
                <a16:creationId xmlns:a16="http://schemas.microsoft.com/office/drawing/2014/main" id="{9EBC066D-399F-4572-9CA1-D577858F0BB3}"/>
              </a:ext>
            </a:extLst>
          </p:cNvPr>
          <p:cNvSpPr/>
          <p:nvPr userDrawn="1"/>
        </p:nvSpPr>
        <p:spPr>
          <a:xfrm>
            <a:off x="942974" y="1074016"/>
            <a:ext cx="10823575" cy="239567"/>
          </a:xfrm>
          <a:prstGeom prst="rect">
            <a:avLst/>
          </a:prstGeom>
          <a:solidFill>
            <a:srgbClr val="6C6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áfico 30">
            <a:extLst>
              <a:ext uri="{FF2B5EF4-FFF2-40B4-BE49-F238E27FC236}">
                <a16:creationId xmlns:a16="http://schemas.microsoft.com/office/drawing/2014/main" id="{773078E2-01AF-4B1C-85C7-45FAA87DAA56}"/>
              </a:ext>
            </a:extLst>
          </p:cNvPr>
          <p:cNvGrpSpPr/>
          <p:nvPr userDrawn="1"/>
        </p:nvGrpSpPr>
        <p:grpSpPr>
          <a:xfrm>
            <a:off x="8662360" y="6478630"/>
            <a:ext cx="2996240" cy="122195"/>
            <a:chOff x="8952749" y="6534354"/>
            <a:chExt cx="2996240" cy="122195"/>
          </a:xfrm>
          <a:solidFill>
            <a:srgbClr val="6C6863"/>
          </a:solidFill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0A50D58F-AFD4-4A65-B756-456DA981B31F}"/>
                </a:ext>
              </a:extLst>
            </p:cNvPr>
            <p:cNvSpPr/>
            <p:nvPr/>
          </p:nvSpPr>
          <p:spPr>
            <a:xfrm>
              <a:off x="8949083" y="6532790"/>
              <a:ext cx="78205" cy="127083"/>
            </a:xfrm>
            <a:custGeom>
              <a:avLst/>
              <a:gdLst>
                <a:gd name="connsiteX0" fmla="*/ 70483 w 78205"/>
                <a:gd name="connsiteY0" fmla="*/ 123466 h 127082"/>
                <a:gd name="connsiteX1" fmla="*/ 51029 w 78205"/>
                <a:gd name="connsiteY1" fmla="*/ 124346 h 127082"/>
                <a:gd name="connsiteX2" fmla="*/ 30842 w 78205"/>
                <a:gd name="connsiteY2" fmla="*/ 122244 h 127082"/>
                <a:gd name="connsiteX3" fmla="*/ 3666 w 78205"/>
                <a:gd name="connsiteY3" fmla="*/ 64861 h 127082"/>
                <a:gd name="connsiteX4" fmla="*/ 25075 w 78205"/>
                <a:gd name="connsiteY4" fmla="*/ 7527 h 127082"/>
                <a:gd name="connsiteX5" fmla="*/ 51029 w 78205"/>
                <a:gd name="connsiteY5" fmla="*/ 3666 h 127082"/>
                <a:gd name="connsiteX6" fmla="*/ 70483 w 78205"/>
                <a:gd name="connsiteY6" fmla="*/ 4546 h 127082"/>
                <a:gd name="connsiteX7" fmla="*/ 76788 w 78205"/>
                <a:gd name="connsiteY7" fmla="*/ 7869 h 127082"/>
                <a:gd name="connsiteX8" fmla="*/ 76788 w 78205"/>
                <a:gd name="connsiteY8" fmla="*/ 14028 h 127082"/>
                <a:gd name="connsiteX9" fmla="*/ 73122 w 78205"/>
                <a:gd name="connsiteY9" fmla="*/ 19796 h 127082"/>
                <a:gd name="connsiteX10" fmla="*/ 64373 w 78205"/>
                <a:gd name="connsiteY10" fmla="*/ 19258 h 127082"/>
                <a:gd name="connsiteX11" fmla="*/ 54402 w 78205"/>
                <a:gd name="connsiteY11" fmla="*/ 18916 h 127082"/>
                <a:gd name="connsiteX12" fmla="*/ 34215 w 78205"/>
                <a:gd name="connsiteY12" fmla="*/ 21751 h 127082"/>
                <a:gd name="connsiteX13" fmla="*/ 21604 w 78205"/>
                <a:gd name="connsiteY13" fmla="*/ 65252 h 127082"/>
                <a:gd name="connsiteX14" fmla="*/ 40373 w 78205"/>
                <a:gd name="connsiteY14" fmla="*/ 108216 h 127082"/>
                <a:gd name="connsiteX15" fmla="*/ 54402 w 78205"/>
                <a:gd name="connsiteY15" fmla="*/ 109096 h 127082"/>
                <a:gd name="connsiteX16" fmla="*/ 64373 w 78205"/>
                <a:gd name="connsiteY16" fmla="*/ 108754 h 127082"/>
                <a:gd name="connsiteX17" fmla="*/ 73122 w 78205"/>
                <a:gd name="connsiteY17" fmla="*/ 108216 h 127082"/>
                <a:gd name="connsiteX18" fmla="*/ 76788 w 78205"/>
                <a:gd name="connsiteY18" fmla="*/ 113983 h 127082"/>
                <a:gd name="connsiteX19" fmla="*/ 76788 w 78205"/>
                <a:gd name="connsiteY19" fmla="*/ 120142 h 127082"/>
                <a:gd name="connsiteX20" fmla="*/ 70483 w 78205"/>
                <a:gd name="connsiteY20" fmla="*/ 1234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205" h="127082">
                  <a:moveTo>
                    <a:pt x="70483" y="123466"/>
                  </a:moveTo>
                  <a:cubicBezTo>
                    <a:pt x="63982" y="124003"/>
                    <a:pt x="57530" y="124346"/>
                    <a:pt x="51029" y="124346"/>
                  </a:cubicBezTo>
                  <a:cubicBezTo>
                    <a:pt x="44382" y="124346"/>
                    <a:pt x="37343" y="123808"/>
                    <a:pt x="30842" y="122244"/>
                  </a:cubicBezTo>
                  <a:cubicBezTo>
                    <a:pt x="5230" y="115743"/>
                    <a:pt x="3666" y="86612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7530" y="3666"/>
                    <a:pt x="64031" y="4008"/>
                    <a:pt x="70483" y="4546"/>
                  </a:cubicBezTo>
                  <a:cubicBezTo>
                    <a:pt x="72780" y="4741"/>
                    <a:pt x="76788" y="4546"/>
                    <a:pt x="76788" y="7869"/>
                  </a:cubicBezTo>
                  <a:lnTo>
                    <a:pt x="76788" y="14028"/>
                  </a:lnTo>
                  <a:cubicBezTo>
                    <a:pt x="76788" y="17205"/>
                    <a:pt x="77130" y="19796"/>
                    <a:pt x="73122" y="19796"/>
                  </a:cubicBezTo>
                  <a:cubicBezTo>
                    <a:pt x="70140" y="19796"/>
                    <a:pt x="67354" y="19453"/>
                    <a:pt x="64373" y="19258"/>
                  </a:cubicBezTo>
                  <a:cubicBezTo>
                    <a:pt x="61049" y="18916"/>
                    <a:pt x="57725" y="18916"/>
                    <a:pt x="54402" y="18916"/>
                  </a:cubicBezTo>
                  <a:cubicBezTo>
                    <a:pt x="48634" y="18916"/>
                    <a:pt x="39298" y="19453"/>
                    <a:pt x="34215" y="21751"/>
                  </a:cubicBezTo>
                  <a:cubicBezTo>
                    <a:pt x="20724" y="27909"/>
                    <a:pt x="21604" y="52935"/>
                    <a:pt x="21604" y="65252"/>
                  </a:cubicBezTo>
                  <a:cubicBezTo>
                    <a:pt x="21604" y="80502"/>
                    <a:pt x="21262" y="104355"/>
                    <a:pt x="40373" y="108216"/>
                  </a:cubicBezTo>
                  <a:cubicBezTo>
                    <a:pt x="44919" y="109096"/>
                    <a:pt x="49856" y="109096"/>
                    <a:pt x="54402" y="109096"/>
                  </a:cubicBezTo>
                  <a:cubicBezTo>
                    <a:pt x="57725" y="109096"/>
                    <a:pt x="61049" y="109096"/>
                    <a:pt x="64373" y="108754"/>
                  </a:cubicBezTo>
                  <a:cubicBezTo>
                    <a:pt x="67354" y="108558"/>
                    <a:pt x="70140" y="108216"/>
                    <a:pt x="73122" y="108216"/>
                  </a:cubicBezTo>
                  <a:cubicBezTo>
                    <a:pt x="77179" y="108216"/>
                    <a:pt x="76788" y="110855"/>
                    <a:pt x="76788" y="113983"/>
                  </a:cubicBezTo>
                  <a:lnTo>
                    <a:pt x="76788" y="120142"/>
                  </a:lnTo>
                  <a:cubicBezTo>
                    <a:pt x="76788" y="123466"/>
                    <a:pt x="72780" y="123270"/>
                    <a:pt x="70483" y="123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0D9680CC-EB1A-41CB-A151-99AC7D95C058}"/>
                </a:ext>
              </a:extLst>
            </p:cNvPr>
            <p:cNvSpPr/>
            <p:nvPr/>
          </p:nvSpPr>
          <p:spPr>
            <a:xfrm>
              <a:off x="907416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592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A2EBBDE6-884B-4EE1-8D16-98D3F9C2BB22}"/>
                </a:ext>
              </a:extLst>
            </p:cNvPr>
            <p:cNvSpPr/>
            <p:nvPr/>
          </p:nvSpPr>
          <p:spPr>
            <a:xfrm>
              <a:off x="9224016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7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7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7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29F28214-D14A-42BF-B006-A5E2C60253E9}"/>
                </a:ext>
              </a:extLst>
            </p:cNvPr>
            <p:cNvSpPr/>
            <p:nvPr/>
          </p:nvSpPr>
          <p:spPr>
            <a:xfrm>
              <a:off x="9339474" y="6534061"/>
              <a:ext cx="87981" cy="122195"/>
            </a:xfrm>
            <a:custGeom>
              <a:avLst/>
              <a:gdLst>
                <a:gd name="connsiteX0" fmla="*/ 82751 w 87980"/>
                <a:gd name="connsiteY0" fmla="*/ 18720 h 122195"/>
                <a:gd name="connsiteX1" fmla="*/ 54011 w 87980"/>
                <a:gd name="connsiteY1" fmla="*/ 18378 h 122195"/>
                <a:gd name="connsiteX2" fmla="*/ 54011 w 87980"/>
                <a:gd name="connsiteY2" fmla="*/ 115694 h 122195"/>
                <a:gd name="connsiteX3" fmla="*/ 49611 w 87980"/>
                <a:gd name="connsiteY3" fmla="*/ 120778 h 122195"/>
                <a:gd name="connsiteX4" fmla="*/ 42231 w 87980"/>
                <a:gd name="connsiteY4" fmla="*/ 120778 h 122195"/>
                <a:gd name="connsiteX5" fmla="*/ 36805 w 87980"/>
                <a:gd name="connsiteY5" fmla="*/ 115694 h 122195"/>
                <a:gd name="connsiteX6" fmla="*/ 36805 w 87980"/>
                <a:gd name="connsiteY6" fmla="*/ 18378 h 122195"/>
                <a:gd name="connsiteX7" fmla="*/ 8065 w 87980"/>
                <a:gd name="connsiteY7" fmla="*/ 18720 h 122195"/>
                <a:gd name="connsiteX8" fmla="*/ 3666 w 87980"/>
                <a:gd name="connsiteY8" fmla="*/ 13099 h 122195"/>
                <a:gd name="connsiteX9" fmla="*/ 3666 w 87980"/>
                <a:gd name="connsiteY9" fmla="*/ 8212 h 122195"/>
                <a:gd name="connsiteX10" fmla="*/ 8065 w 87980"/>
                <a:gd name="connsiteY10" fmla="*/ 3666 h 122195"/>
                <a:gd name="connsiteX11" fmla="*/ 82800 w 87980"/>
                <a:gd name="connsiteY11" fmla="*/ 3666 h 122195"/>
                <a:gd name="connsiteX12" fmla="*/ 87199 w 87980"/>
                <a:gd name="connsiteY12" fmla="*/ 13148 h 122195"/>
                <a:gd name="connsiteX13" fmla="*/ 82751 w 87980"/>
                <a:gd name="connsiteY13" fmla="*/ 1872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980" h="122195">
                  <a:moveTo>
                    <a:pt x="82751" y="18720"/>
                  </a:moveTo>
                  <a:cubicBezTo>
                    <a:pt x="73122" y="18720"/>
                    <a:pt x="63640" y="18525"/>
                    <a:pt x="54011" y="18378"/>
                  </a:cubicBezTo>
                  <a:lnTo>
                    <a:pt x="54011" y="115694"/>
                  </a:lnTo>
                  <a:cubicBezTo>
                    <a:pt x="54011" y="119213"/>
                    <a:pt x="53326" y="120778"/>
                    <a:pt x="49611" y="120778"/>
                  </a:cubicBezTo>
                  <a:lnTo>
                    <a:pt x="42231" y="120778"/>
                  </a:lnTo>
                  <a:cubicBezTo>
                    <a:pt x="37832" y="120778"/>
                    <a:pt x="36805" y="120240"/>
                    <a:pt x="36805" y="115694"/>
                  </a:cubicBezTo>
                  <a:lnTo>
                    <a:pt x="36805" y="18378"/>
                  </a:lnTo>
                  <a:cubicBezTo>
                    <a:pt x="27176" y="18525"/>
                    <a:pt x="17694" y="18720"/>
                    <a:pt x="8065" y="18720"/>
                  </a:cubicBezTo>
                  <a:cubicBezTo>
                    <a:pt x="3861" y="18720"/>
                    <a:pt x="3666" y="16814"/>
                    <a:pt x="3666" y="13099"/>
                  </a:cubicBezTo>
                  <a:lnTo>
                    <a:pt x="3666" y="8212"/>
                  </a:lnTo>
                  <a:cubicBezTo>
                    <a:pt x="3666" y="4692"/>
                    <a:pt x="4741" y="3666"/>
                    <a:pt x="8065" y="3666"/>
                  </a:cubicBezTo>
                  <a:lnTo>
                    <a:pt x="82800" y="3666"/>
                  </a:lnTo>
                  <a:cubicBezTo>
                    <a:pt x="88567" y="3666"/>
                    <a:pt x="87199" y="8749"/>
                    <a:pt x="87199" y="13148"/>
                  </a:cubicBezTo>
                  <a:cubicBezTo>
                    <a:pt x="87101" y="16765"/>
                    <a:pt x="86955" y="18720"/>
                    <a:pt x="82751" y="1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2D8CD221-FAE0-44A9-8DEB-D724D4CEFE7E}"/>
                </a:ext>
              </a:extLst>
            </p:cNvPr>
            <p:cNvSpPr/>
            <p:nvPr/>
          </p:nvSpPr>
          <p:spPr>
            <a:xfrm>
              <a:off x="948518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3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3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CDB884F3-B66D-48CC-8809-2C75EB04DBEA}"/>
                </a:ext>
              </a:extLst>
            </p:cNvPr>
            <p:cNvSpPr/>
            <p:nvPr/>
          </p:nvSpPr>
          <p:spPr>
            <a:xfrm>
              <a:off x="962008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86 w 97756"/>
                <a:gd name="connsiteY9" fmla="*/ 32602 h 127082"/>
                <a:gd name="connsiteX10" fmla="*/ 50296 w 97756"/>
                <a:gd name="connsiteY10" fmla="*/ 18916 h 127082"/>
                <a:gd name="connsiteX11" fmla="*/ 25906 w 97756"/>
                <a:gd name="connsiteY11" fmla="*/ 32602 h 127082"/>
                <a:gd name="connsiteX12" fmla="*/ 21702 w 97756"/>
                <a:gd name="connsiteY12" fmla="*/ 65741 h 127082"/>
                <a:gd name="connsiteX13" fmla="*/ 25906 w 97756"/>
                <a:gd name="connsiteY13" fmla="*/ 98734 h 127082"/>
                <a:gd name="connsiteX14" fmla="*/ 50296 w 97756"/>
                <a:gd name="connsiteY14" fmla="*/ 112419 h 127082"/>
                <a:gd name="connsiteX15" fmla="*/ 74686 w 97756"/>
                <a:gd name="connsiteY15" fmla="*/ 98734 h 127082"/>
                <a:gd name="connsiteX16" fmla="*/ 78890 w 97756"/>
                <a:gd name="connsiteY16" fmla="*/ 65741 h 127082"/>
                <a:gd name="connsiteX17" fmla="*/ 74686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5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2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57" y="98880"/>
                    <a:pt x="85537" y="112224"/>
                  </a:cubicBezTo>
                  <a:close/>
                  <a:moveTo>
                    <a:pt x="74686" y="32602"/>
                  </a:moveTo>
                  <a:cubicBezTo>
                    <a:pt x="70140" y="22435"/>
                    <a:pt x="60853" y="18916"/>
                    <a:pt x="50296" y="18916"/>
                  </a:cubicBezTo>
                  <a:cubicBezTo>
                    <a:pt x="39787" y="18916"/>
                    <a:pt x="30500" y="22435"/>
                    <a:pt x="25906" y="32602"/>
                  </a:cubicBezTo>
                  <a:cubicBezTo>
                    <a:pt x="22240" y="40862"/>
                    <a:pt x="21702" y="56650"/>
                    <a:pt x="21702" y="65741"/>
                  </a:cubicBezTo>
                  <a:cubicBezTo>
                    <a:pt x="21702" y="74881"/>
                    <a:pt x="22240" y="90473"/>
                    <a:pt x="25906" y="98734"/>
                  </a:cubicBezTo>
                  <a:cubicBezTo>
                    <a:pt x="30451" y="108900"/>
                    <a:pt x="39738" y="112419"/>
                    <a:pt x="50296" y="112419"/>
                  </a:cubicBezTo>
                  <a:cubicBezTo>
                    <a:pt x="61000" y="112419"/>
                    <a:pt x="70091" y="108900"/>
                    <a:pt x="74686" y="98734"/>
                  </a:cubicBezTo>
                  <a:cubicBezTo>
                    <a:pt x="78352" y="90473"/>
                    <a:pt x="78890" y="74881"/>
                    <a:pt x="78890" y="65741"/>
                  </a:cubicBezTo>
                  <a:cubicBezTo>
                    <a:pt x="78890" y="56601"/>
                    <a:pt x="78352" y="40862"/>
                    <a:pt x="74686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B79CD120-D693-442A-AB07-89C9F033C7DB}"/>
                </a:ext>
              </a:extLst>
            </p:cNvPr>
            <p:cNvSpPr/>
            <p:nvPr/>
          </p:nvSpPr>
          <p:spPr>
            <a:xfrm>
              <a:off x="9854700" y="6533975"/>
              <a:ext cx="78205" cy="122195"/>
            </a:xfrm>
            <a:custGeom>
              <a:avLst/>
              <a:gdLst>
                <a:gd name="connsiteX0" fmla="*/ 69603 w 78205"/>
                <a:gd name="connsiteY0" fmla="*/ 112457 h 122195"/>
                <a:gd name="connsiteX1" fmla="*/ 42426 w 78205"/>
                <a:gd name="connsiteY1" fmla="*/ 120864 h 122195"/>
                <a:gd name="connsiteX2" fmla="*/ 9091 w 78205"/>
                <a:gd name="connsiteY2" fmla="*/ 120864 h 122195"/>
                <a:gd name="connsiteX3" fmla="*/ 3666 w 78205"/>
                <a:gd name="connsiteY3" fmla="*/ 115780 h 122195"/>
                <a:gd name="connsiteX4" fmla="*/ 3666 w 78205"/>
                <a:gd name="connsiteY4" fmla="*/ 8298 h 122195"/>
                <a:gd name="connsiteX5" fmla="*/ 9091 w 78205"/>
                <a:gd name="connsiteY5" fmla="*/ 3752 h 122195"/>
                <a:gd name="connsiteX6" fmla="*/ 31722 w 78205"/>
                <a:gd name="connsiteY6" fmla="*/ 3752 h 122195"/>
                <a:gd name="connsiteX7" fmla="*/ 59436 w 78205"/>
                <a:gd name="connsiteY7" fmla="*/ 6734 h 122195"/>
                <a:gd name="connsiteX8" fmla="*/ 71020 w 78205"/>
                <a:gd name="connsiteY8" fmla="*/ 32688 h 122195"/>
                <a:gd name="connsiteX9" fmla="*/ 58410 w 78205"/>
                <a:gd name="connsiteY9" fmla="*/ 58104 h 122195"/>
                <a:gd name="connsiteX10" fmla="*/ 76983 w 78205"/>
                <a:gd name="connsiteY10" fmla="*/ 87236 h 122195"/>
                <a:gd name="connsiteX11" fmla="*/ 69603 w 78205"/>
                <a:gd name="connsiteY11" fmla="*/ 112457 h 122195"/>
                <a:gd name="connsiteX12" fmla="*/ 52935 w 78205"/>
                <a:gd name="connsiteY12" fmla="*/ 23548 h 122195"/>
                <a:gd name="connsiteX13" fmla="*/ 36952 w 78205"/>
                <a:gd name="connsiteY13" fmla="*/ 17927 h 122195"/>
                <a:gd name="connsiteX14" fmla="*/ 20822 w 78205"/>
                <a:gd name="connsiteY14" fmla="*/ 18269 h 122195"/>
                <a:gd name="connsiteX15" fmla="*/ 20822 w 78205"/>
                <a:gd name="connsiteY15" fmla="*/ 56491 h 122195"/>
                <a:gd name="connsiteX16" fmla="*/ 33091 w 78205"/>
                <a:gd name="connsiteY16" fmla="*/ 56491 h 122195"/>
                <a:gd name="connsiteX17" fmla="*/ 54841 w 78205"/>
                <a:gd name="connsiteY17" fmla="*/ 34741 h 122195"/>
                <a:gd name="connsiteX18" fmla="*/ 52935 w 78205"/>
                <a:gd name="connsiteY18" fmla="*/ 23548 h 122195"/>
                <a:gd name="connsiteX19" fmla="*/ 51029 w 78205"/>
                <a:gd name="connsiteY19" fmla="*/ 70862 h 122195"/>
                <a:gd name="connsiteX20" fmla="*/ 34215 w 78205"/>
                <a:gd name="connsiteY20" fmla="*/ 69444 h 122195"/>
                <a:gd name="connsiteX21" fmla="*/ 20871 w 78205"/>
                <a:gd name="connsiteY21" fmla="*/ 69444 h 122195"/>
                <a:gd name="connsiteX22" fmla="*/ 20871 w 78205"/>
                <a:gd name="connsiteY22" fmla="*/ 106249 h 122195"/>
                <a:gd name="connsiteX23" fmla="*/ 32602 w 78205"/>
                <a:gd name="connsiteY23" fmla="*/ 106591 h 122195"/>
                <a:gd name="connsiteX24" fmla="*/ 36659 w 78205"/>
                <a:gd name="connsiteY24" fmla="*/ 106591 h 122195"/>
                <a:gd name="connsiteX25" fmla="*/ 59974 w 78205"/>
                <a:gd name="connsiteY25" fmla="*/ 87138 h 122195"/>
                <a:gd name="connsiteX26" fmla="*/ 51029 w 78205"/>
                <a:gd name="connsiteY26" fmla="*/ 7086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8205" h="122195">
                  <a:moveTo>
                    <a:pt x="69603" y="112457"/>
                  </a:moveTo>
                  <a:cubicBezTo>
                    <a:pt x="62955" y="120375"/>
                    <a:pt x="52055" y="120864"/>
                    <a:pt x="42426" y="120864"/>
                  </a:cubicBezTo>
                  <a:lnTo>
                    <a:pt x="9091" y="120864"/>
                  </a:lnTo>
                  <a:cubicBezTo>
                    <a:pt x="4888" y="120864"/>
                    <a:pt x="3666" y="120179"/>
                    <a:pt x="3666" y="115780"/>
                  </a:cubicBezTo>
                  <a:lnTo>
                    <a:pt x="3666" y="8298"/>
                  </a:lnTo>
                  <a:cubicBezTo>
                    <a:pt x="3666" y="4094"/>
                    <a:pt x="5425" y="3752"/>
                    <a:pt x="9091" y="3752"/>
                  </a:cubicBezTo>
                  <a:lnTo>
                    <a:pt x="31722" y="3752"/>
                  </a:lnTo>
                  <a:cubicBezTo>
                    <a:pt x="39640" y="3752"/>
                    <a:pt x="52251" y="2872"/>
                    <a:pt x="59436" y="6734"/>
                  </a:cubicBezTo>
                  <a:cubicBezTo>
                    <a:pt x="68723" y="11621"/>
                    <a:pt x="71020" y="23059"/>
                    <a:pt x="71020" y="32688"/>
                  </a:cubicBezTo>
                  <a:cubicBezTo>
                    <a:pt x="71020" y="44076"/>
                    <a:pt x="68381" y="51995"/>
                    <a:pt x="58410" y="58104"/>
                  </a:cubicBezTo>
                  <a:cubicBezTo>
                    <a:pt x="73660" y="62161"/>
                    <a:pt x="76983" y="72670"/>
                    <a:pt x="76983" y="87236"/>
                  </a:cubicBezTo>
                  <a:cubicBezTo>
                    <a:pt x="76983" y="95936"/>
                    <a:pt x="75566" y="105614"/>
                    <a:pt x="69603" y="112457"/>
                  </a:cubicBezTo>
                  <a:close/>
                  <a:moveTo>
                    <a:pt x="52935" y="23548"/>
                  </a:moveTo>
                  <a:cubicBezTo>
                    <a:pt x="49611" y="17242"/>
                    <a:pt x="43306" y="17927"/>
                    <a:pt x="36952" y="17927"/>
                  </a:cubicBezTo>
                  <a:cubicBezTo>
                    <a:pt x="31526" y="17927"/>
                    <a:pt x="26248" y="18073"/>
                    <a:pt x="20822" y="18269"/>
                  </a:cubicBezTo>
                  <a:lnTo>
                    <a:pt x="20822" y="56491"/>
                  </a:lnTo>
                  <a:lnTo>
                    <a:pt x="33091" y="56491"/>
                  </a:lnTo>
                  <a:cubicBezTo>
                    <a:pt x="50296" y="56491"/>
                    <a:pt x="54841" y="52435"/>
                    <a:pt x="54841" y="34741"/>
                  </a:cubicBezTo>
                  <a:cubicBezTo>
                    <a:pt x="54890" y="31270"/>
                    <a:pt x="54695" y="26676"/>
                    <a:pt x="52935" y="23548"/>
                  </a:cubicBezTo>
                  <a:close/>
                  <a:moveTo>
                    <a:pt x="51029" y="70862"/>
                  </a:moveTo>
                  <a:cubicBezTo>
                    <a:pt x="45750" y="69444"/>
                    <a:pt x="39640" y="69444"/>
                    <a:pt x="34215" y="69444"/>
                  </a:cubicBezTo>
                  <a:lnTo>
                    <a:pt x="20871" y="69444"/>
                  </a:lnTo>
                  <a:lnTo>
                    <a:pt x="20871" y="106249"/>
                  </a:lnTo>
                  <a:cubicBezTo>
                    <a:pt x="24732" y="106396"/>
                    <a:pt x="28740" y="106591"/>
                    <a:pt x="32602" y="106591"/>
                  </a:cubicBezTo>
                  <a:lnTo>
                    <a:pt x="36659" y="106591"/>
                  </a:lnTo>
                  <a:cubicBezTo>
                    <a:pt x="51909" y="106591"/>
                    <a:pt x="59974" y="104685"/>
                    <a:pt x="59974" y="87138"/>
                  </a:cubicBezTo>
                  <a:cubicBezTo>
                    <a:pt x="59974" y="79806"/>
                    <a:pt x="58898" y="73159"/>
                    <a:pt x="51029" y="708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65113FB0-17B0-4226-A807-70DA19C6D4CC}"/>
                </a:ext>
              </a:extLst>
            </p:cNvPr>
            <p:cNvSpPr/>
            <p:nvPr/>
          </p:nvSpPr>
          <p:spPr>
            <a:xfrm>
              <a:off x="996961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2C9BFFF0-1EA8-4654-88E7-BE31CD426E79}"/>
                </a:ext>
              </a:extLst>
            </p:cNvPr>
            <p:cNvSpPr/>
            <p:nvPr/>
          </p:nvSpPr>
          <p:spPr>
            <a:xfrm>
              <a:off x="1012793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B7FABF2A-7F0B-4797-94DC-842495C45049}"/>
                </a:ext>
              </a:extLst>
            </p:cNvPr>
            <p:cNvSpPr/>
            <p:nvPr/>
          </p:nvSpPr>
          <p:spPr>
            <a:xfrm>
              <a:off x="10261759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15 w 83093"/>
                <a:gd name="connsiteY18" fmla="*/ 20310 h 122195"/>
                <a:gd name="connsiteX19" fmla="*/ 40471 w 83093"/>
                <a:gd name="connsiteY19" fmla="*/ 18550 h 122195"/>
                <a:gd name="connsiteX20" fmla="*/ 20822 w 83093"/>
                <a:gd name="connsiteY20" fmla="*/ 18892 h 122195"/>
                <a:gd name="connsiteX21" fmla="*/ 20822 w 83093"/>
                <a:gd name="connsiteY21" fmla="*/ 60976 h 122195"/>
                <a:gd name="connsiteX22" fmla="*/ 43600 w 83093"/>
                <a:gd name="connsiteY22" fmla="*/ 60976 h 122195"/>
                <a:gd name="connsiteX23" fmla="*/ 60071 w 83093"/>
                <a:gd name="connsiteY23" fmla="*/ 42403 h 122195"/>
                <a:gd name="connsiteX24" fmla="*/ 53815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6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093" y="120265"/>
                    <a:pt x="81529" y="120803"/>
                    <a:pt x="79965" y="120803"/>
                  </a:cubicBezTo>
                  <a:close/>
                  <a:moveTo>
                    <a:pt x="53815" y="20310"/>
                  </a:moveTo>
                  <a:cubicBezTo>
                    <a:pt x="50638" y="18746"/>
                    <a:pt x="44186" y="18550"/>
                    <a:pt x="40471" y="18550"/>
                  </a:cubicBezTo>
                  <a:cubicBezTo>
                    <a:pt x="33970" y="18550"/>
                    <a:pt x="27323" y="18746"/>
                    <a:pt x="20822" y="18892"/>
                  </a:cubicBezTo>
                  <a:lnTo>
                    <a:pt x="20822" y="60976"/>
                  </a:lnTo>
                  <a:lnTo>
                    <a:pt x="43600" y="60976"/>
                  </a:lnTo>
                  <a:cubicBezTo>
                    <a:pt x="57970" y="60976"/>
                    <a:pt x="60071" y="55551"/>
                    <a:pt x="60071" y="42403"/>
                  </a:cubicBezTo>
                  <a:cubicBezTo>
                    <a:pt x="60120" y="36439"/>
                    <a:pt x="60120" y="23633"/>
                    <a:pt x="53815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CD44FA55-6949-4C71-9CA6-DF18188AD803}"/>
                </a:ext>
              </a:extLst>
            </p:cNvPr>
            <p:cNvSpPr/>
            <p:nvPr/>
          </p:nvSpPr>
          <p:spPr>
            <a:xfrm>
              <a:off x="1039314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46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90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BD1801A0-7FE9-4956-B943-6210030E9DDA}"/>
                </a:ext>
              </a:extLst>
            </p:cNvPr>
            <p:cNvSpPr/>
            <p:nvPr/>
          </p:nvSpPr>
          <p:spPr>
            <a:xfrm>
              <a:off x="10540700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AE194B10-7864-46D9-AC05-156E6B02EDD7}"/>
                </a:ext>
              </a:extLst>
            </p:cNvPr>
            <p:cNvSpPr/>
            <p:nvPr/>
          </p:nvSpPr>
          <p:spPr>
            <a:xfrm>
              <a:off x="10737394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6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6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F0416483-882D-458F-B284-D8D17FA1A318}"/>
                </a:ext>
              </a:extLst>
            </p:cNvPr>
            <p:cNvSpPr/>
            <p:nvPr/>
          </p:nvSpPr>
          <p:spPr>
            <a:xfrm>
              <a:off x="10885202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3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259 w 87980"/>
                <a:gd name="connsiteY10" fmla="*/ 21702 h 122195"/>
                <a:gd name="connsiteX11" fmla="*/ 36072 w 87980"/>
                <a:gd name="connsiteY11" fmla="*/ 18916 h 122195"/>
                <a:gd name="connsiteX12" fmla="*/ 20822 w 87980"/>
                <a:gd name="connsiteY12" fmla="*/ 19600 h 122195"/>
                <a:gd name="connsiteX13" fmla="*/ 20822 w 87980"/>
                <a:gd name="connsiteY13" fmla="*/ 104843 h 122195"/>
                <a:gd name="connsiteX14" fmla="*/ 40471 w 87980"/>
                <a:gd name="connsiteY14" fmla="*/ 105528 h 122195"/>
                <a:gd name="connsiteX15" fmla="*/ 68870 w 87980"/>
                <a:gd name="connsiteY15" fmla="*/ 63981 h 122195"/>
                <a:gd name="connsiteX16" fmla="*/ 56259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6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3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48" y="112175"/>
                    <a:pt x="59632" y="118676"/>
                  </a:cubicBezTo>
                  <a:close/>
                  <a:moveTo>
                    <a:pt x="56259" y="21702"/>
                  </a:moveTo>
                  <a:cubicBezTo>
                    <a:pt x="51176" y="19258"/>
                    <a:pt x="41889" y="18916"/>
                    <a:pt x="36072" y="18916"/>
                  </a:cubicBezTo>
                  <a:cubicBezTo>
                    <a:pt x="30989" y="18916"/>
                    <a:pt x="25906" y="19258"/>
                    <a:pt x="20822" y="19600"/>
                  </a:cubicBezTo>
                  <a:lnTo>
                    <a:pt x="20822" y="104843"/>
                  </a:lnTo>
                  <a:cubicBezTo>
                    <a:pt x="27323" y="105185"/>
                    <a:pt x="33775" y="105528"/>
                    <a:pt x="40471" y="105528"/>
                  </a:cubicBezTo>
                  <a:cubicBezTo>
                    <a:pt x="67990" y="105528"/>
                    <a:pt x="68870" y="86416"/>
                    <a:pt x="68870" y="63981"/>
                  </a:cubicBezTo>
                  <a:cubicBezTo>
                    <a:pt x="68918" y="51517"/>
                    <a:pt x="69945" y="28007"/>
                    <a:pt x="56259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8BE510E2-0BE5-4619-B6B6-C00411ECB7DE}"/>
                </a:ext>
              </a:extLst>
            </p:cNvPr>
            <p:cNvSpPr/>
            <p:nvPr/>
          </p:nvSpPr>
          <p:spPr>
            <a:xfrm>
              <a:off x="11018346" y="6534061"/>
              <a:ext cx="102644" cy="122195"/>
            </a:xfrm>
            <a:custGeom>
              <a:avLst/>
              <a:gdLst>
                <a:gd name="connsiteX0" fmla="*/ 100445 w 102644"/>
                <a:gd name="connsiteY0" fmla="*/ 9580 h 122195"/>
                <a:gd name="connsiteX1" fmla="*/ 64666 w 102644"/>
                <a:gd name="connsiteY1" fmla="*/ 115352 h 122195"/>
                <a:gd name="connsiteX2" fmla="*/ 57285 w 102644"/>
                <a:gd name="connsiteY2" fmla="*/ 121511 h 122195"/>
                <a:gd name="connsiteX3" fmla="*/ 49220 w 102644"/>
                <a:gd name="connsiteY3" fmla="*/ 121511 h 122195"/>
                <a:gd name="connsiteX4" fmla="*/ 41693 w 102644"/>
                <a:gd name="connsiteY4" fmla="*/ 115352 h 122195"/>
                <a:gd name="connsiteX5" fmla="*/ 4008 w 102644"/>
                <a:gd name="connsiteY5" fmla="*/ 7869 h 122195"/>
                <a:gd name="connsiteX6" fmla="*/ 3666 w 102644"/>
                <a:gd name="connsiteY6" fmla="*/ 6110 h 122195"/>
                <a:gd name="connsiteX7" fmla="*/ 6990 w 102644"/>
                <a:gd name="connsiteY7" fmla="*/ 3666 h 122195"/>
                <a:gd name="connsiteX8" fmla="*/ 17498 w 102644"/>
                <a:gd name="connsiteY8" fmla="*/ 3666 h 122195"/>
                <a:gd name="connsiteX9" fmla="*/ 22924 w 102644"/>
                <a:gd name="connsiteY9" fmla="*/ 8065 h 122195"/>
                <a:gd name="connsiteX10" fmla="*/ 53620 w 102644"/>
                <a:gd name="connsiteY10" fmla="*/ 101031 h 122195"/>
                <a:gd name="connsiteX11" fmla="*/ 83240 w 102644"/>
                <a:gd name="connsiteY11" fmla="*/ 9336 h 122195"/>
                <a:gd name="connsiteX12" fmla="*/ 89398 w 102644"/>
                <a:gd name="connsiteY12" fmla="*/ 3715 h 122195"/>
                <a:gd name="connsiteX13" fmla="*/ 98001 w 102644"/>
                <a:gd name="connsiteY13" fmla="*/ 3715 h 122195"/>
                <a:gd name="connsiteX14" fmla="*/ 101667 w 102644"/>
                <a:gd name="connsiteY14" fmla="*/ 5132 h 122195"/>
                <a:gd name="connsiteX15" fmla="*/ 100445 w 102644"/>
                <a:gd name="connsiteY15" fmla="*/ 958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644" h="122195">
                  <a:moveTo>
                    <a:pt x="100445" y="9580"/>
                  </a:moveTo>
                  <a:lnTo>
                    <a:pt x="64666" y="115352"/>
                  </a:lnTo>
                  <a:cubicBezTo>
                    <a:pt x="63102" y="119898"/>
                    <a:pt x="62369" y="121511"/>
                    <a:pt x="57285" y="121511"/>
                  </a:cubicBezTo>
                  <a:lnTo>
                    <a:pt x="49220" y="121511"/>
                  </a:lnTo>
                  <a:cubicBezTo>
                    <a:pt x="44137" y="121511"/>
                    <a:pt x="43257" y="119947"/>
                    <a:pt x="41693" y="115352"/>
                  </a:cubicBezTo>
                  <a:lnTo>
                    <a:pt x="4008" y="7869"/>
                  </a:lnTo>
                  <a:cubicBezTo>
                    <a:pt x="3861" y="7332"/>
                    <a:pt x="3666" y="6647"/>
                    <a:pt x="3666" y="6110"/>
                  </a:cubicBezTo>
                  <a:cubicBezTo>
                    <a:pt x="3666" y="4008"/>
                    <a:pt x="5083" y="3666"/>
                    <a:pt x="6990" y="3666"/>
                  </a:cubicBezTo>
                  <a:lnTo>
                    <a:pt x="17498" y="3666"/>
                  </a:lnTo>
                  <a:cubicBezTo>
                    <a:pt x="20822" y="3666"/>
                    <a:pt x="21897" y="5083"/>
                    <a:pt x="22924" y="8065"/>
                  </a:cubicBezTo>
                  <a:lnTo>
                    <a:pt x="53620" y="101031"/>
                  </a:lnTo>
                  <a:lnTo>
                    <a:pt x="83240" y="9336"/>
                  </a:lnTo>
                  <a:cubicBezTo>
                    <a:pt x="84462" y="5670"/>
                    <a:pt x="85146" y="3715"/>
                    <a:pt x="89398" y="3715"/>
                  </a:cubicBezTo>
                  <a:lnTo>
                    <a:pt x="98001" y="3715"/>
                  </a:lnTo>
                  <a:cubicBezTo>
                    <a:pt x="99223" y="3715"/>
                    <a:pt x="101667" y="3373"/>
                    <a:pt x="101667" y="5132"/>
                  </a:cubicBezTo>
                  <a:cubicBezTo>
                    <a:pt x="101667" y="6256"/>
                    <a:pt x="100787" y="8554"/>
                    <a:pt x="100445" y="9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77D9777D-A9C2-4649-8600-A355561A7BBE}"/>
                </a:ext>
              </a:extLst>
            </p:cNvPr>
            <p:cNvSpPr/>
            <p:nvPr/>
          </p:nvSpPr>
          <p:spPr>
            <a:xfrm>
              <a:off x="11167425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A201BA76-F79D-4474-AC28-9BC424D3BD7A}"/>
                </a:ext>
              </a:extLst>
            </p:cNvPr>
            <p:cNvSpPr/>
            <p:nvPr/>
          </p:nvSpPr>
          <p:spPr>
            <a:xfrm>
              <a:off x="11317481" y="6532790"/>
              <a:ext cx="83093" cy="127083"/>
            </a:xfrm>
            <a:custGeom>
              <a:avLst/>
              <a:gdLst>
                <a:gd name="connsiteX0" fmla="*/ 77521 w 83093"/>
                <a:gd name="connsiteY0" fmla="*/ 120973 h 127082"/>
                <a:gd name="connsiteX1" fmla="*/ 51029 w 83093"/>
                <a:gd name="connsiteY1" fmla="*/ 124297 h 127082"/>
                <a:gd name="connsiteX2" fmla="*/ 30842 w 83093"/>
                <a:gd name="connsiteY2" fmla="*/ 122195 h 127082"/>
                <a:gd name="connsiteX3" fmla="*/ 3666 w 83093"/>
                <a:gd name="connsiteY3" fmla="*/ 64861 h 127082"/>
                <a:gd name="connsiteX4" fmla="*/ 25075 w 83093"/>
                <a:gd name="connsiteY4" fmla="*/ 7527 h 127082"/>
                <a:gd name="connsiteX5" fmla="*/ 51029 w 83093"/>
                <a:gd name="connsiteY5" fmla="*/ 3666 h 127082"/>
                <a:gd name="connsiteX6" fmla="*/ 76299 w 83093"/>
                <a:gd name="connsiteY6" fmla="*/ 5083 h 127082"/>
                <a:gd name="connsiteX7" fmla="*/ 82458 w 83093"/>
                <a:gd name="connsiteY7" fmla="*/ 8407 h 127082"/>
                <a:gd name="connsiteX8" fmla="*/ 82458 w 83093"/>
                <a:gd name="connsiteY8" fmla="*/ 14566 h 127082"/>
                <a:gd name="connsiteX9" fmla="*/ 78939 w 83093"/>
                <a:gd name="connsiteY9" fmla="*/ 20333 h 127082"/>
                <a:gd name="connsiteX10" fmla="*/ 67696 w 83093"/>
                <a:gd name="connsiteY10" fmla="*/ 19258 h 127082"/>
                <a:gd name="connsiteX11" fmla="*/ 54353 w 83093"/>
                <a:gd name="connsiteY11" fmla="*/ 18916 h 127082"/>
                <a:gd name="connsiteX12" fmla="*/ 34166 w 83093"/>
                <a:gd name="connsiteY12" fmla="*/ 21751 h 127082"/>
                <a:gd name="connsiteX13" fmla="*/ 21555 w 83093"/>
                <a:gd name="connsiteY13" fmla="*/ 65252 h 127082"/>
                <a:gd name="connsiteX14" fmla="*/ 40325 w 83093"/>
                <a:gd name="connsiteY14" fmla="*/ 108216 h 127082"/>
                <a:gd name="connsiteX15" fmla="*/ 54353 w 83093"/>
                <a:gd name="connsiteY15" fmla="*/ 109096 h 127082"/>
                <a:gd name="connsiteX16" fmla="*/ 65595 w 83093"/>
                <a:gd name="connsiteY16" fmla="*/ 107532 h 127082"/>
                <a:gd name="connsiteX17" fmla="*/ 65595 w 83093"/>
                <a:gd name="connsiteY17" fmla="*/ 67549 h 127082"/>
                <a:gd name="connsiteX18" fmla="*/ 45066 w 83093"/>
                <a:gd name="connsiteY18" fmla="*/ 67549 h 127082"/>
                <a:gd name="connsiteX19" fmla="*/ 40667 w 83093"/>
                <a:gd name="connsiteY19" fmla="*/ 59485 h 127082"/>
                <a:gd name="connsiteX20" fmla="*/ 45066 w 83093"/>
                <a:gd name="connsiteY20" fmla="*/ 53864 h 127082"/>
                <a:gd name="connsiteX21" fmla="*/ 78401 w 83093"/>
                <a:gd name="connsiteY21" fmla="*/ 53864 h 127082"/>
                <a:gd name="connsiteX22" fmla="*/ 82800 w 83093"/>
                <a:gd name="connsiteY22" fmla="*/ 58409 h 127082"/>
                <a:gd name="connsiteX23" fmla="*/ 82800 w 83093"/>
                <a:gd name="connsiteY23" fmla="*/ 114326 h 127082"/>
                <a:gd name="connsiteX24" fmla="*/ 77521 w 83093"/>
                <a:gd name="connsiteY24" fmla="*/ 120973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7082">
                  <a:moveTo>
                    <a:pt x="77521" y="120973"/>
                  </a:moveTo>
                  <a:cubicBezTo>
                    <a:pt x="70140" y="123612"/>
                    <a:pt x="58947" y="124297"/>
                    <a:pt x="51029" y="124297"/>
                  </a:cubicBezTo>
                  <a:cubicBezTo>
                    <a:pt x="44382" y="124297"/>
                    <a:pt x="37343" y="123759"/>
                    <a:pt x="30842" y="122195"/>
                  </a:cubicBezTo>
                  <a:cubicBezTo>
                    <a:pt x="5230" y="115548"/>
                    <a:pt x="3666" y="86758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9436" y="3666"/>
                    <a:pt x="67843" y="4204"/>
                    <a:pt x="76299" y="5083"/>
                  </a:cubicBezTo>
                  <a:cubicBezTo>
                    <a:pt x="78596" y="5279"/>
                    <a:pt x="82458" y="5083"/>
                    <a:pt x="82458" y="8407"/>
                  </a:cubicBezTo>
                  <a:lnTo>
                    <a:pt x="82458" y="14566"/>
                  </a:lnTo>
                  <a:cubicBezTo>
                    <a:pt x="82458" y="17547"/>
                    <a:pt x="82800" y="20333"/>
                    <a:pt x="78939" y="20333"/>
                  </a:cubicBezTo>
                  <a:cubicBezTo>
                    <a:pt x="75273" y="20333"/>
                    <a:pt x="71558" y="19649"/>
                    <a:pt x="67696" y="19258"/>
                  </a:cubicBezTo>
                  <a:cubicBezTo>
                    <a:pt x="63297" y="18916"/>
                    <a:pt x="58752" y="18916"/>
                    <a:pt x="54353" y="18916"/>
                  </a:cubicBezTo>
                  <a:cubicBezTo>
                    <a:pt x="48732" y="18916"/>
                    <a:pt x="39249" y="19453"/>
                    <a:pt x="34166" y="21751"/>
                  </a:cubicBezTo>
                  <a:cubicBezTo>
                    <a:pt x="20676" y="27909"/>
                    <a:pt x="21555" y="52935"/>
                    <a:pt x="21555" y="65252"/>
                  </a:cubicBezTo>
                  <a:cubicBezTo>
                    <a:pt x="21555" y="80502"/>
                    <a:pt x="21213" y="104355"/>
                    <a:pt x="40325" y="108216"/>
                  </a:cubicBezTo>
                  <a:cubicBezTo>
                    <a:pt x="44870" y="109096"/>
                    <a:pt x="49807" y="109096"/>
                    <a:pt x="54353" y="109096"/>
                  </a:cubicBezTo>
                  <a:cubicBezTo>
                    <a:pt x="58214" y="109096"/>
                    <a:pt x="61880" y="108411"/>
                    <a:pt x="65595" y="107532"/>
                  </a:cubicBezTo>
                  <a:lnTo>
                    <a:pt x="65595" y="67549"/>
                  </a:lnTo>
                  <a:lnTo>
                    <a:pt x="45066" y="67549"/>
                  </a:lnTo>
                  <a:cubicBezTo>
                    <a:pt x="39640" y="67549"/>
                    <a:pt x="40667" y="63346"/>
                    <a:pt x="40667" y="59485"/>
                  </a:cubicBezTo>
                  <a:cubicBezTo>
                    <a:pt x="40667" y="55965"/>
                    <a:pt x="40813" y="53864"/>
                    <a:pt x="45066" y="53864"/>
                  </a:cubicBezTo>
                  <a:lnTo>
                    <a:pt x="78401" y="53864"/>
                  </a:lnTo>
                  <a:cubicBezTo>
                    <a:pt x="81920" y="53864"/>
                    <a:pt x="82800" y="55086"/>
                    <a:pt x="82800" y="58409"/>
                  </a:cubicBezTo>
                  <a:lnTo>
                    <a:pt x="82800" y="114326"/>
                  </a:lnTo>
                  <a:cubicBezTo>
                    <a:pt x="82800" y="118725"/>
                    <a:pt x="81578" y="119604"/>
                    <a:pt x="77521" y="120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DC71E107-3225-4283-9072-C23BE7BB63FF}"/>
                </a:ext>
              </a:extLst>
            </p:cNvPr>
            <p:cNvSpPr/>
            <p:nvPr/>
          </p:nvSpPr>
          <p:spPr>
            <a:xfrm>
              <a:off x="11444125" y="6533230"/>
              <a:ext cx="102644" cy="122195"/>
            </a:xfrm>
            <a:custGeom>
              <a:avLst/>
              <a:gdLst>
                <a:gd name="connsiteX0" fmla="*/ 97464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4 w 102644"/>
                <a:gd name="connsiteY15" fmla="*/ 121608 h 122195"/>
                <a:gd name="connsiteX16" fmla="*/ 51371 w 102644"/>
                <a:gd name="connsiteY16" fmla="*/ 24292 h 122195"/>
                <a:gd name="connsiteX17" fmla="*/ 36659 w 102644"/>
                <a:gd name="connsiteY17" fmla="*/ 69553 h 122195"/>
                <a:gd name="connsiteX18" fmla="*/ 66621 w 102644"/>
                <a:gd name="connsiteY18" fmla="*/ 69749 h 122195"/>
                <a:gd name="connsiteX19" fmla="*/ 51371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4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4" y="121608"/>
                  </a:cubicBezTo>
                  <a:close/>
                  <a:moveTo>
                    <a:pt x="51371" y="24292"/>
                  </a:moveTo>
                  <a:lnTo>
                    <a:pt x="36659" y="69553"/>
                  </a:lnTo>
                  <a:cubicBezTo>
                    <a:pt x="46679" y="69553"/>
                    <a:pt x="56650" y="69358"/>
                    <a:pt x="66621" y="69749"/>
                  </a:cubicBezTo>
                  <a:lnTo>
                    <a:pt x="51371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BA0E4CD4-088A-47AE-8ED8-6DA5AFA34A22}"/>
                </a:ext>
              </a:extLst>
            </p:cNvPr>
            <p:cNvSpPr/>
            <p:nvPr/>
          </p:nvSpPr>
          <p:spPr>
            <a:xfrm>
              <a:off x="11591933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2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308 w 87980"/>
                <a:gd name="connsiteY10" fmla="*/ 21702 h 122195"/>
                <a:gd name="connsiteX11" fmla="*/ 36121 w 87980"/>
                <a:gd name="connsiteY11" fmla="*/ 18916 h 122195"/>
                <a:gd name="connsiteX12" fmla="*/ 20871 w 87980"/>
                <a:gd name="connsiteY12" fmla="*/ 19600 h 122195"/>
                <a:gd name="connsiteX13" fmla="*/ 20871 w 87980"/>
                <a:gd name="connsiteY13" fmla="*/ 104843 h 122195"/>
                <a:gd name="connsiteX14" fmla="*/ 40520 w 87980"/>
                <a:gd name="connsiteY14" fmla="*/ 105528 h 122195"/>
                <a:gd name="connsiteX15" fmla="*/ 68918 w 87980"/>
                <a:gd name="connsiteY15" fmla="*/ 63981 h 122195"/>
                <a:gd name="connsiteX16" fmla="*/ 56308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5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2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97" y="112175"/>
                    <a:pt x="59632" y="118676"/>
                  </a:cubicBezTo>
                  <a:close/>
                  <a:moveTo>
                    <a:pt x="56308" y="21702"/>
                  </a:moveTo>
                  <a:cubicBezTo>
                    <a:pt x="51224" y="19258"/>
                    <a:pt x="41938" y="18916"/>
                    <a:pt x="36121" y="18916"/>
                  </a:cubicBezTo>
                  <a:cubicBezTo>
                    <a:pt x="31038" y="18916"/>
                    <a:pt x="25954" y="19258"/>
                    <a:pt x="20871" y="19600"/>
                  </a:cubicBezTo>
                  <a:lnTo>
                    <a:pt x="20871" y="104843"/>
                  </a:lnTo>
                  <a:cubicBezTo>
                    <a:pt x="27372" y="105185"/>
                    <a:pt x="33824" y="105528"/>
                    <a:pt x="40520" y="105528"/>
                  </a:cubicBezTo>
                  <a:cubicBezTo>
                    <a:pt x="68039" y="105528"/>
                    <a:pt x="68918" y="86416"/>
                    <a:pt x="68918" y="63981"/>
                  </a:cubicBezTo>
                  <a:cubicBezTo>
                    <a:pt x="68918" y="51517"/>
                    <a:pt x="69994" y="28007"/>
                    <a:pt x="56308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EDAEF8A6-7D52-4CBE-A24B-A1D1B7278037}"/>
                </a:ext>
              </a:extLst>
            </p:cNvPr>
            <p:cNvSpPr/>
            <p:nvPr/>
          </p:nvSpPr>
          <p:spPr>
            <a:xfrm>
              <a:off x="11731089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47 w 97756"/>
                <a:gd name="connsiteY5" fmla="*/ 3666 h 127082"/>
                <a:gd name="connsiteX6" fmla="*/ 85488 w 97756"/>
                <a:gd name="connsiteY6" fmla="*/ 19111 h 127082"/>
                <a:gd name="connsiteX7" fmla="*/ 96877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3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5" y="98880"/>
                    <a:pt x="3666" y="81871"/>
                    <a:pt x="3666" y="65741"/>
                  </a:cubicBezTo>
                  <a:cubicBezTo>
                    <a:pt x="3666" y="49611"/>
                    <a:pt x="5084" y="32406"/>
                    <a:pt x="15055" y="19111"/>
                  </a:cubicBezTo>
                  <a:cubicBezTo>
                    <a:pt x="24146" y="6990"/>
                    <a:pt x="35681" y="3666"/>
                    <a:pt x="50247" y="3666"/>
                  </a:cubicBezTo>
                  <a:cubicBezTo>
                    <a:pt x="64813" y="3666"/>
                    <a:pt x="76397" y="6990"/>
                    <a:pt x="85488" y="19111"/>
                  </a:cubicBezTo>
                  <a:cubicBezTo>
                    <a:pt x="95459" y="32455"/>
                    <a:pt x="96877" y="49611"/>
                    <a:pt x="96877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2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03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C9111214-D350-4A16-89AD-0DBB3B7406A8}"/>
                </a:ext>
              </a:extLst>
            </p:cNvPr>
            <p:cNvSpPr/>
            <p:nvPr/>
          </p:nvSpPr>
          <p:spPr>
            <a:xfrm>
              <a:off x="11878645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3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1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3" y="19817"/>
                  </a:cubicBezTo>
                  <a:cubicBezTo>
                    <a:pt x="62768" y="19817"/>
                    <a:pt x="59982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1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74781AD-C658-42D7-AE0D-BDD4A5EA92B6}"/>
              </a:ext>
            </a:extLst>
          </p:cNvPr>
          <p:cNvGrpSpPr/>
          <p:nvPr userDrawn="1"/>
        </p:nvGrpSpPr>
        <p:grpSpPr>
          <a:xfrm>
            <a:off x="0" y="6591300"/>
            <a:ext cx="8134350" cy="0"/>
            <a:chOff x="0" y="6591300"/>
            <a:chExt cx="8134350" cy="0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CDAC4B4-AB54-4E54-AB5A-713CF9DB49B5}"/>
                </a:ext>
              </a:extLst>
            </p:cNvPr>
            <p:cNvCxnSpPr/>
            <p:nvPr/>
          </p:nvCxnSpPr>
          <p:spPr>
            <a:xfrm flipH="1">
              <a:off x="371475" y="6591300"/>
              <a:ext cx="7762875" cy="0"/>
            </a:xfrm>
            <a:prstGeom prst="line">
              <a:avLst/>
            </a:prstGeom>
            <a:ln>
              <a:solidFill>
                <a:srgbClr val="A9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15DFB6E4-2137-4C20-AB5B-D25514D328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591300"/>
              <a:ext cx="37147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áfico 32">
            <a:extLst>
              <a:ext uri="{FF2B5EF4-FFF2-40B4-BE49-F238E27FC236}">
                <a16:creationId xmlns:a16="http://schemas.microsoft.com/office/drawing/2014/main" id="{0C2EBF03-BC6A-49C4-AC13-78547D6647D7}"/>
              </a:ext>
            </a:extLst>
          </p:cNvPr>
          <p:cNvGrpSpPr/>
          <p:nvPr userDrawn="1"/>
        </p:nvGrpSpPr>
        <p:grpSpPr>
          <a:xfrm rot="5400000">
            <a:off x="-493496" y="130553"/>
            <a:ext cx="473035" cy="211929"/>
            <a:chOff x="-2212182" y="3083718"/>
            <a:chExt cx="935450" cy="419100"/>
          </a:xfrm>
        </p:grpSpPr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7BEDE9F6-D37C-4976-9DBF-79A9BCD9EEB0}"/>
                </a:ext>
              </a:extLst>
            </p:cNvPr>
            <p:cNvSpPr/>
            <p:nvPr/>
          </p:nvSpPr>
          <p:spPr>
            <a:xfrm>
              <a:off x="-221218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A951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61D23F24-C617-4060-807C-18595FF61348}"/>
                </a:ext>
              </a:extLst>
            </p:cNvPr>
            <p:cNvSpPr/>
            <p:nvPr/>
          </p:nvSpPr>
          <p:spPr>
            <a:xfrm>
              <a:off x="-169583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6C68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6" name="Título 45">
            <a:extLst>
              <a:ext uri="{FF2B5EF4-FFF2-40B4-BE49-F238E27FC236}">
                <a16:creationId xmlns:a16="http://schemas.microsoft.com/office/drawing/2014/main" id="{081391C1-6D15-45F6-B1EE-CFBA0A370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5057775" cy="644524"/>
          </a:xfrm>
          <a:prstGeom prst="rect">
            <a:avLst/>
          </a:prstGeom>
        </p:spPr>
        <p:txBody>
          <a:bodyPr/>
          <a:lstStyle>
            <a:lvl1pPr>
              <a:defRPr sz="2000" b="1" spc="0">
                <a:solidFill>
                  <a:srgbClr val="6C6863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INSERIR O TÍTULO DO SLIDE </a:t>
            </a:r>
            <a:br>
              <a:rPr lang="pt-BR" dirty="0"/>
            </a:br>
            <a:r>
              <a:rPr lang="pt-BR" dirty="0"/>
              <a:t>NESTE ESPAÇO.</a:t>
            </a:r>
          </a:p>
        </p:txBody>
      </p:sp>
      <p:sp>
        <p:nvSpPr>
          <p:cNvPr id="51" name="Espaço Reservado para Texto 50">
            <a:extLst>
              <a:ext uri="{FF2B5EF4-FFF2-40B4-BE49-F238E27FC236}">
                <a16:creationId xmlns:a16="http://schemas.microsoft.com/office/drawing/2014/main" id="{67131391-CF98-4696-AC61-D4D978C039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974" y="1074016"/>
            <a:ext cx="10823575" cy="23956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INSERIR O SUBTÍTULO DO SLIDE NESTE ESPAÇO</a:t>
            </a:r>
          </a:p>
        </p:txBody>
      </p:sp>
      <p:sp>
        <p:nvSpPr>
          <p:cNvPr id="4" name="Espaço Reservado para Tabela 3">
            <a:extLst>
              <a:ext uri="{FF2B5EF4-FFF2-40B4-BE49-F238E27FC236}">
                <a16:creationId xmlns:a16="http://schemas.microsoft.com/office/drawing/2014/main" id="{DB416DE4-2872-4758-ABCA-3B0EF1096C3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42975" y="1852869"/>
            <a:ext cx="10823575" cy="388652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5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a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>
            <a:extLst>
              <a:ext uri="{FF2B5EF4-FFF2-40B4-BE49-F238E27FC236}">
                <a16:creationId xmlns:a16="http://schemas.microsoft.com/office/drawing/2014/main" id="{9EBC066D-399F-4572-9CA1-D577858F0BB3}"/>
              </a:ext>
            </a:extLst>
          </p:cNvPr>
          <p:cNvSpPr/>
          <p:nvPr userDrawn="1"/>
        </p:nvSpPr>
        <p:spPr>
          <a:xfrm>
            <a:off x="942974" y="1074016"/>
            <a:ext cx="10823575" cy="239567"/>
          </a:xfrm>
          <a:prstGeom prst="rect">
            <a:avLst/>
          </a:prstGeom>
          <a:solidFill>
            <a:srgbClr val="6C6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áfico 30">
            <a:extLst>
              <a:ext uri="{FF2B5EF4-FFF2-40B4-BE49-F238E27FC236}">
                <a16:creationId xmlns:a16="http://schemas.microsoft.com/office/drawing/2014/main" id="{773078E2-01AF-4B1C-85C7-45FAA87DAA56}"/>
              </a:ext>
            </a:extLst>
          </p:cNvPr>
          <p:cNvGrpSpPr/>
          <p:nvPr userDrawn="1"/>
        </p:nvGrpSpPr>
        <p:grpSpPr>
          <a:xfrm>
            <a:off x="8662360" y="6478630"/>
            <a:ext cx="2996240" cy="122195"/>
            <a:chOff x="8952749" y="6534354"/>
            <a:chExt cx="2996240" cy="122195"/>
          </a:xfrm>
          <a:solidFill>
            <a:srgbClr val="A95153"/>
          </a:solidFill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0A50D58F-AFD4-4A65-B756-456DA981B31F}"/>
                </a:ext>
              </a:extLst>
            </p:cNvPr>
            <p:cNvSpPr/>
            <p:nvPr/>
          </p:nvSpPr>
          <p:spPr>
            <a:xfrm>
              <a:off x="8949083" y="6532790"/>
              <a:ext cx="78205" cy="127083"/>
            </a:xfrm>
            <a:custGeom>
              <a:avLst/>
              <a:gdLst>
                <a:gd name="connsiteX0" fmla="*/ 70483 w 78205"/>
                <a:gd name="connsiteY0" fmla="*/ 123466 h 127082"/>
                <a:gd name="connsiteX1" fmla="*/ 51029 w 78205"/>
                <a:gd name="connsiteY1" fmla="*/ 124346 h 127082"/>
                <a:gd name="connsiteX2" fmla="*/ 30842 w 78205"/>
                <a:gd name="connsiteY2" fmla="*/ 122244 h 127082"/>
                <a:gd name="connsiteX3" fmla="*/ 3666 w 78205"/>
                <a:gd name="connsiteY3" fmla="*/ 64861 h 127082"/>
                <a:gd name="connsiteX4" fmla="*/ 25075 w 78205"/>
                <a:gd name="connsiteY4" fmla="*/ 7527 h 127082"/>
                <a:gd name="connsiteX5" fmla="*/ 51029 w 78205"/>
                <a:gd name="connsiteY5" fmla="*/ 3666 h 127082"/>
                <a:gd name="connsiteX6" fmla="*/ 70483 w 78205"/>
                <a:gd name="connsiteY6" fmla="*/ 4546 h 127082"/>
                <a:gd name="connsiteX7" fmla="*/ 76788 w 78205"/>
                <a:gd name="connsiteY7" fmla="*/ 7869 h 127082"/>
                <a:gd name="connsiteX8" fmla="*/ 76788 w 78205"/>
                <a:gd name="connsiteY8" fmla="*/ 14028 h 127082"/>
                <a:gd name="connsiteX9" fmla="*/ 73122 w 78205"/>
                <a:gd name="connsiteY9" fmla="*/ 19796 h 127082"/>
                <a:gd name="connsiteX10" fmla="*/ 64373 w 78205"/>
                <a:gd name="connsiteY10" fmla="*/ 19258 h 127082"/>
                <a:gd name="connsiteX11" fmla="*/ 54402 w 78205"/>
                <a:gd name="connsiteY11" fmla="*/ 18916 h 127082"/>
                <a:gd name="connsiteX12" fmla="*/ 34215 w 78205"/>
                <a:gd name="connsiteY12" fmla="*/ 21751 h 127082"/>
                <a:gd name="connsiteX13" fmla="*/ 21604 w 78205"/>
                <a:gd name="connsiteY13" fmla="*/ 65252 h 127082"/>
                <a:gd name="connsiteX14" fmla="*/ 40373 w 78205"/>
                <a:gd name="connsiteY14" fmla="*/ 108216 h 127082"/>
                <a:gd name="connsiteX15" fmla="*/ 54402 w 78205"/>
                <a:gd name="connsiteY15" fmla="*/ 109096 h 127082"/>
                <a:gd name="connsiteX16" fmla="*/ 64373 w 78205"/>
                <a:gd name="connsiteY16" fmla="*/ 108754 h 127082"/>
                <a:gd name="connsiteX17" fmla="*/ 73122 w 78205"/>
                <a:gd name="connsiteY17" fmla="*/ 108216 h 127082"/>
                <a:gd name="connsiteX18" fmla="*/ 76788 w 78205"/>
                <a:gd name="connsiteY18" fmla="*/ 113983 h 127082"/>
                <a:gd name="connsiteX19" fmla="*/ 76788 w 78205"/>
                <a:gd name="connsiteY19" fmla="*/ 120142 h 127082"/>
                <a:gd name="connsiteX20" fmla="*/ 70483 w 78205"/>
                <a:gd name="connsiteY20" fmla="*/ 1234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205" h="127082">
                  <a:moveTo>
                    <a:pt x="70483" y="123466"/>
                  </a:moveTo>
                  <a:cubicBezTo>
                    <a:pt x="63982" y="124003"/>
                    <a:pt x="57530" y="124346"/>
                    <a:pt x="51029" y="124346"/>
                  </a:cubicBezTo>
                  <a:cubicBezTo>
                    <a:pt x="44382" y="124346"/>
                    <a:pt x="37343" y="123808"/>
                    <a:pt x="30842" y="122244"/>
                  </a:cubicBezTo>
                  <a:cubicBezTo>
                    <a:pt x="5230" y="115743"/>
                    <a:pt x="3666" y="86612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7530" y="3666"/>
                    <a:pt x="64031" y="4008"/>
                    <a:pt x="70483" y="4546"/>
                  </a:cubicBezTo>
                  <a:cubicBezTo>
                    <a:pt x="72780" y="4741"/>
                    <a:pt x="76788" y="4546"/>
                    <a:pt x="76788" y="7869"/>
                  </a:cubicBezTo>
                  <a:lnTo>
                    <a:pt x="76788" y="14028"/>
                  </a:lnTo>
                  <a:cubicBezTo>
                    <a:pt x="76788" y="17205"/>
                    <a:pt x="77130" y="19796"/>
                    <a:pt x="73122" y="19796"/>
                  </a:cubicBezTo>
                  <a:cubicBezTo>
                    <a:pt x="70140" y="19796"/>
                    <a:pt x="67354" y="19453"/>
                    <a:pt x="64373" y="19258"/>
                  </a:cubicBezTo>
                  <a:cubicBezTo>
                    <a:pt x="61049" y="18916"/>
                    <a:pt x="57725" y="18916"/>
                    <a:pt x="54402" y="18916"/>
                  </a:cubicBezTo>
                  <a:cubicBezTo>
                    <a:pt x="48634" y="18916"/>
                    <a:pt x="39298" y="19453"/>
                    <a:pt x="34215" y="21751"/>
                  </a:cubicBezTo>
                  <a:cubicBezTo>
                    <a:pt x="20724" y="27909"/>
                    <a:pt x="21604" y="52935"/>
                    <a:pt x="21604" y="65252"/>
                  </a:cubicBezTo>
                  <a:cubicBezTo>
                    <a:pt x="21604" y="80502"/>
                    <a:pt x="21262" y="104355"/>
                    <a:pt x="40373" y="108216"/>
                  </a:cubicBezTo>
                  <a:cubicBezTo>
                    <a:pt x="44919" y="109096"/>
                    <a:pt x="49856" y="109096"/>
                    <a:pt x="54402" y="109096"/>
                  </a:cubicBezTo>
                  <a:cubicBezTo>
                    <a:pt x="57725" y="109096"/>
                    <a:pt x="61049" y="109096"/>
                    <a:pt x="64373" y="108754"/>
                  </a:cubicBezTo>
                  <a:cubicBezTo>
                    <a:pt x="67354" y="108558"/>
                    <a:pt x="70140" y="108216"/>
                    <a:pt x="73122" y="108216"/>
                  </a:cubicBezTo>
                  <a:cubicBezTo>
                    <a:pt x="77179" y="108216"/>
                    <a:pt x="76788" y="110855"/>
                    <a:pt x="76788" y="113983"/>
                  </a:cubicBezTo>
                  <a:lnTo>
                    <a:pt x="76788" y="120142"/>
                  </a:lnTo>
                  <a:cubicBezTo>
                    <a:pt x="76788" y="123466"/>
                    <a:pt x="72780" y="123270"/>
                    <a:pt x="70483" y="123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0D9680CC-EB1A-41CB-A151-99AC7D95C058}"/>
                </a:ext>
              </a:extLst>
            </p:cNvPr>
            <p:cNvSpPr/>
            <p:nvPr/>
          </p:nvSpPr>
          <p:spPr>
            <a:xfrm>
              <a:off x="907416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592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A2EBBDE6-884B-4EE1-8D16-98D3F9C2BB22}"/>
                </a:ext>
              </a:extLst>
            </p:cNvPr>
            <p:cNvSpPr/>
            <p:nvPr/>
          </p:nvSpPr>
          <p:spPr>
            <a:xfrm>
              <a:off x="9224016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7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7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7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29F28214-D14A-42BF-B006-A5E2C60253E9}"/>
                </a:ext>
              </a:extLst>
            </p:cNvPr>
            <p:cNvSpPr/>
            <p:nvPr/>
          </p:nvSpPr>
          <p:spPr>
            <a:xfrm>
              <a:off x="9339474" y="6534061"/>
              <a:ext cx="87981" cy="122195"/>
            </a:xfrm>
            <a:custGeom>
              <a:avLst/>
              <a:gdLst>
                <a:gd name="connsiteX0" fmla="*/ 82751 w 87980"/>
                <a:gd name="connsiteY0" fmla="*/ 18720 h 122195"/>
                <a:gd name="connsiteX1" fmla="*/ 54011 w 87980"/>
                <a:gd name="connsiteY1" fmla="*/ 18378 h 122195"/>
                <a:gd name="connsiteX2" fmla="*/ 54011 w 87980"/>
                <a:gd name="connsiteY2" fmla="*/ 115694 h 122195"/>
                <a:gd name="connsiteX3" fmla="*/ 49611 w 87980"/>
                <a:gd name="connsiteY3" fmla="*/ 120778 h 122195"/>
                <a:gd name="connsiteX4" fmla="*/ 42231 w 87980"/>
                <a:gd name="connsiteY4" fmla="*/ 120778 h 122195"/>
                <a:gd name="connsiteX5" fmla="*/ 36805 w 87980"/>
                <a:gd name="connsiteY5" fmla="*/ 115694 h 122195"/>
                <a:gd name="connsiteX6" fmla="*/ 36805 w 87980"/>
                <a:gd name="connsiteY6" fmla="*/ 18378 h 122195"/>
                <a:gd name="connsiteX7" fmla="*/ 8065 w 87980"/>
                <a:gd name="connsiteY7" fmla="*/ 18720 h 122195"/>
                <a:gd name="connsiteX8" fmla="*/ 3666 w 87980"/>
                <a:gd name="connsiteY8" fmla="*/ 13099 h 122195"/>
                <a:gd name="connsiteX9" fmla="*/ 3666 w 87980"/>
                <a:gd name="connsiteY9" fmla="*/ 8212 h 122195"/>
                <a:gd name="connsiteX10" fmla="*/ 8065 w 87980"/>
                <a:gd name="connsiteY10" fmla="*/ 3666 h 122195"/>
                <a:gd name="connsiteX11" fmla="*/ 82800 w 87980"/>
                <a:gd name="connsiteY11" fmla="*/ 3666 h 122195"/>
                <a:gd name="connsiteX12" fmla="*/ 87199 w 87980"/>
                <a:gd name="connsiteY12" fmla="*/ 13148 h 122195"/>
                <a:gd name="connsiteX13" fmla="*/ 82751 w 87980"/>
                <a:gd name="connsiteY13" fmla="*/ 1872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980" h="122195">
                  <a:moveTo>
                    <a:pt x="82751" y="18720"/>
                  </a:moveTo>
                  <a:cubicBezTo>
                    <a:pt x="73122" y="18720"/>
                    <a:pt x="63640" y="18525"/>
                    <a:pt x="54011" y="18378"/>
                  </a:cubicBezTo>
                  <a:lnTo>
                    <a:pt x="54011" y="115694"/>
                  </a:lnTo>
                  <a:cubicBezTo>
                    <a:pt x="54011" y="119213"/>
                    <a:pt x="53326" y="120778"/>
                    <a:pt x="49611" y="120778"/>
                  </a:cubicBezTo>
                  <a:lnTo>
                    <a:pt x="42231" y="120778"/>
                  </a:lnTo>
                  <a:cubicBezTo>
                    <a:pt x="37832" y="120778"/>
                    <a:pt x="36805" y="120240"/>
                    <a:pt x="36805" y="115694"/>
                  </a:cubicBezTo>
                  <a:lnTo>
                    <a:pt x="36805" y="18378"/>
                  </a:lnTo>
                  <a:cubicBezTo>
                    <a:pt x="27176" y="18525"/>
                    <a:pt x="17694" y="18720"/>
                    <a:pt x="8065" y="18720"/>
                  </a:cubicBezTo>
                  <a:cubicBezTo>
                    <a:pt x="3861" y="18720"/>
                    <a:pt x="3666" y="16814"/>
                    <a:pt x="3666" y="13099"/>
                  </a:cubicBezTo>
                  <a:lnTo>
                    <a:pt x="3666" y="8212"/>
                  </a:lnTo>
                  <a:cubicBezTo>
                    <a:pt x="3666" y="4692"/>
                    <a:pt x="4741" y="3666"/>
                    <a:pt x="8065" y="3666"/>
                  </a:cubicBezTo>
                  <a:lnTo>
                    <a:pt x="82800" y="3666"/>
                  </a:lnTo>
                  <a:cubicBezTo>
                    <a:pt x="88567" y="3666"/>
                    <a:pt x="87199" y="8749"/>
                    <a:pt x="87199" y="13148"/>
                  </a:cubicBezTo>
                  <a:cubicBezTo>
                    <a:pt x="87101" y="16765"/>
                    <a:pt x="86955" y="18720"/>
                    <a:pt x="82751" y="1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2D8CD221-FAE0-44A9-8DEB-D724D4CEFE7E}"/>
                </a:ext>
              </a:extLst>
            </p:cNvPr>
            <p:cNvSpPr/>
            <p:nvPr/>
          </p:nvSpPr>
          <p:spPr>
            <a:xfrm>
              <a:off x="948518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3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3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CDB884F3-B66D-48CC-8809-2C75EB04DBEA}"/>
                </a:ext>
              </a:extLst>
            </p:cNvPr>
            <p:cNvSpPr/>
            <p:nvPr/>
          </p:nvSpPr>
          <p:spPr>
            <a:xfrm>
              <a:off x="962008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86 w 97756"/>
                <a:gd name="connsiteY9" fmla="*/ 32602 h 127082"/>
                <a:gd name="connsiteX10" fmla="*/ 50296 w 97756"/>
                <a:gd name="connsiteY10" fmla="*/ 18916 h 127082"/>
                <a:gd name="connsiteX11" fmla="*/ 25906 w 97756"/>
                <a:gd name="connsiteY11" fmla="*/ 32602 h 127082"/>
                <a:gd name="connsiteX12" fmla="*/ 21702 w 97756"/>
                <a:gd name="connsiteY12" fmla="*/ 65741 h 127082"/>
                <a:gd name="connsiteX13" fmla="*/ 25906 w 97756"/>
                <a:gd name="connsiteY13" fmla="*/ 98734 h 127082"/>
                <a:gd name="connsiteX14" fmla="*/ 50296 w 97756"/>
                <a:gd name="connsiteY14" fmla="*/ 112419 h 127082"/>
                <a:gd name="connsiteX15" fmla="*/ 74686 w 97756"/>
                <a:gd name="connsiteY15" fmla="*/ 98734 h 127082"/>
                <a:gd name="connsiteX16" fmla="*/ 78890 w 97756"/>
                <a:gd name="connsiteY16" fmla="*/ 65741 h 127082"/>
                <a:gd name="connsiteX17" fmla="*/ 74686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5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2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57" y="98880"/>
                    <a:pt x="85537" y="112224"/>
                  </a:cubicBezTo>
                  <a:close/>
                  <a:moveTo>
                    <a:pt x="74686" y="32602"/>
                  </a:moveTo>
                  <a:cubicBezTo>
                    <a:pt x="70140" y="22435"/>
                    <a:pt x="60853" y="18916"/>
                    <a:pt x="50296" y="18916"/>
                  </a:cubicBezTo>
                  <a:cubicBezTo>
                    <a:pt x="39787" y="18916"/>
                    <a:pt x="30500" y="22435"/>
                    <a:pt x="25906" y="32602"/>
                  </a:cubicBezTo>
                  <a:cubicBezTo>
                    <a:pt x="22240" y="40862"/>
                    <a:pt x="21702" y="56650"/>
                    <a:pt x="21702" y="65741"/>
                  </a:cubicBezTo>
                  <a:cubicBezTo>
                    <a:pt x="21702" y="74881"/>
                    <a:pt x="22240" y="90473"/>
                    <a:pt x="25906" y="98734"/>
                  </a:cubicBezTo>
                  <a:cubicBezTo>
                    <a:pt x="30451" y="108900"/>
                    <a:pt x="39738" y="112419"/>
                    <a:pt x="50296" y="112419"/>
                  </a:cubicBezTo>
                  <a:cubicBezTo>
                    <a:pt x="61000" y="112419"/>
                    <a:pt x="70091" y="108900"/>
                    <a:pt x="74686" y="98734"/>
                  </a:cubicBezTo>
                  <a:cubicBezTo>
                    <a:pt x="78352" y="90473"/>
                    <a:pt x="78890" y="74881"/>
                    <a:pt x="78890" y="65741"/>
                  </a:cubicBezTo>
                  <a:cubicBezTo>
                    <a:pt x="78890" y="56601"/>
                    <a:pt x="78352" y="40862"/>
                    <a:pt x="74686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B79CD120-D693-442A-AB07-89C9F033C7DB}"/>
                </a:ext>
              </a:extLst>
            </p:cNvPr>
            <p:cNvSpPr/>
            <p:nvPr/>
          </p:nvSpPr>
          <p:spPr>
            <a:xfrm>
              <a:off x="9854700" y="6533975"/>
              <a:ext cx="78205" cy="122195"/>
            </a:xfrm>
            <a:custGeom>
              <a:avLst/>
              <a:gdLst>
                <a:gd name="connsiteX0" fmla="*/ 69603 w 78205"/>
                <a:gd name="connsiteY0" fmla="*/ 112457 h 122195"/>
                <a:gd name="connsiteX1" fmla="*/ 42426 w 78205"/>
                <a:gd name="connsiteY1" fmla="*/ 120864 h 122195"/>
                <a:gd name="connsiteX2" fmla="*/ 9091 w 78205"/>
                <a:gd name="connsiteY2" fmla="*/ 120864 h 122195"/>
                <a:gd name="connsiteX3" fmla="*/ 3666 w 78205"/>
                <a:gd name="connsiteY3" fmla="*/ 115780 h 122195"/>
                <a:gd name="connsiteX4" fmla="*/ 3666 w 78205"/>
                <a:gd name="connsiteY4" fmla="*/ 8298 h 122195"/>
                <a:gd name="connsiteX5" fmla="*/ 9091 w 78205"/>
                <a:gd name="connsiteY5" fmla="*/ 3752 h 122195"/>
                <a:gd name="connsiteX6" fmla="*/ 31722 w 78205"/>
                <a:gd name="connsiteY6" fmla="*/ 3752 h 122195"/>
                <a:gd name="connsiteX7" fmla="*/ 59436 w 78205"/>
                <a:gd name="connsiteY7" fmla="*/ 6734 h 122195"/>
                <a:gd name="connsiteX8" fmla="*/ 71020 w 78205"/>
                <a:gd name="connsiteY8" fmla="*/ 32688 h 122195"/>
                <a:gd name="connsiteX9" fmla="*/ 58410 w 78205"/>
                <a:gd name="connsiteY9" fmla="*/ 58104 h 122195"/>
                <a:gd name="connsiteX10" fmla="*/ 76983 w 78205"/>
                <a:gd name="connsiteY10" fmla="*/ 87236 h 122195"/>
                <a:gd name="connsiteX11" fmla="*/ 69603 w 78205"/>
                <a:gd name="connsiteY11" fmla="*/ 112457 h 122195"/>
                <a:gd name="connsiteX12" fmla="*/ 52935 w 78205"/>
                <a:gd name="connsiteY12" fmla="*/ 23548 h 122195"/>
                <a:gd name="connsiteX13" fmla="*/ 36952 w 78205"/>
                <a:gd name="connsiteY13" fmla="*/ 17927 h 122195"/>
                <a:gd name="connsiteX14" fmla="*/ 20822 w 78205"/>
                <a:gd name="connsiteY14" fmla="*/ 18269 h 122195"/>
                <a:gd name="connsiteX15" fmla="*/ 20822 w 78205"/>
                <a:gd name="connsiteY15" fmla="*/ 56491 h 122195"/>
                <a:gd name="connsiteX16" fmla="*/ 33091 w 78205"/>
                <a:gd name="connsiteY16" fmla="*/ 56491 h 122195"/>
                <a:gd name="connsiteX17" fmla="*/ 54841 w 78205"/>
                <a:gd name="connsiteY17" fmla="*/ 34741 h 122195"/>
                <a:gd name="connsiteX18" fmla="*/ 52935 w 78205"/>
                <a:gd name="connsiteY18" fmla="*/ 23548 h 122195"/>
                <a:gd name="connsiteX19" fmla="*/ 51029 w 78205"/>
                <a:gd name="connsiteY19" fmla="*/ 70862 h 122195"/>
                <a:gd name="connsiteX20" fmla="*/ 34215 w 78205"/>
                <a:gd name="connsiteY20" fmla="*/ 69444 h 122195"/>
                <a:gd name="connsiteX21" fmla="*/ 20871 w 78205"/>
                <a:gd name="connsiteY21" fmla="*/ 69444 h 122195"/>
                <a:gd name="connsiteX22" fmla="*/ 20871 w 78205"/>
                <a:gd name="connsiteY22" fmla="*/ 106249 h 122195"/>
                <a:gd name="connsiteX23" fmla="*/ 32602 w 78205"/>
                <a:gd name="connsiteY23" fmla="*/ 106591 h 122195"/>
                <a:gd name="connsiteX24" fmla="*/ 36659 w 78205"/>
                <a:gd name="connsiteY24" fmla="*/ 106591 h 122195"/>
                <a:gd name="connsiteX25" fmla="*/ 59974 w 78205"/>
                <a:gd name="connsiteY25" fmla="*/ 87138 h 122195"/>
                <a:gd name="connsiteX26" fmla="*/ 51029 w 78205"/>
                <a:gd name="connsiteY26" fmla="*/ 7086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8205" h="122195">
                  <a:moveTo>
                    <a:pt x="69603" y="112457"/>
                  </a:moveTo>
                  <a:cubicBezTo>
                    <a:pt x="62955" y="120375"/>
                    <a:pt x="52055" y="120864"/>
                    <a:pt x="42426" y="120864"/>
                  </a:cubicBezTo>
                  <a:lnTo>
                    <a:pt x="9091" y="120864"/>
                  </a:lnTo>
                  <a:cubicBezTo>
                    <a:pt x="4888" y="120864"/>
                    <a:pt x="3666" y="120179"/>
                    <a:pt x="3666" y="115780"/>
                  </a:cubicBezTo>
                  <a:lnTo>
                    <a:pt x="3666" y="8298"/>
                  </a:lnTo>
                  <a:cubicBezTo>
                    <a:pt x="3666" y="4094"/>
                    <a:pt x="5425" y="3752"/>
                    <a:pt x="9091" y="3752"/>
                  </a:cubicBezTo>
                  <a:lnTo>
                    <a:pt x="31722" y="3752"/>
                  </a:lnTo>
                  <a:cubicBezTo>
                    <a:pt x="39640" y="3752"/>
                    <a:pt x="52251" y="2872"/>
                    <a:pt x="59436" y="6734"/>
                  </a:cubicBezTo>
                  <a:cubicBezTo>
                    <a:pt x="68723" y="11621"/>
                    <a:pt x="71020" y="23059"/>
                    <a:pt x="71020" y="32688"/>
                  </a:cubicBezTo>
                  <a:cubicBezTo>
                    <a:pt x="71020" y="44076"/>
                    <a:pt x="68381" y="51995"/>
                    <a:pt x="58410" y="58104"/>
                  </a:cubicBezTo>
                  <a:cubicBezTo>
                    <a:pt x="73660" y="62161"/>
                    <a:pt x="76983" y="72670"/>
                    <a:pt x="76983" y="87236"/>
                  </a:cubicBezTo>
                  <a:cubicBezTo>
                    <a:pt x="76983" y="95936"/>
                    <a:pt x="75566" y="105614"/>
                    <a:pt x="69603" y="112457"/>
                  </a:cubicBezTo>
                  <a:close/>
                  <a:moveTo>
                    <a:pt x="52935" y="23548"/>
                  </a:moveTo>
                  <a:cubicBezTo>
                    <a:pt x="49611" y="17242"/>
                    <a:pt x="43306" y="17927"/>
                    <a:pt x="36952" y="17927"/>
                  </a:cubicBezTo>
                  <a:cubicBezTo>
                    <a:pt x="31526" y="17927"/>
                    <a:pt x="26248" y="18073"/>
                    <a:pt x="20822" y="18269"/>
                  </a:cubicBezTo>
                  <a:lnTo>
                    <a:pt x="20822" y="56491"/>
                  </a:lnTo>
                  <a:lnTo>
                    <a:pt x="33091" y="56491"/>
                  </a:lnTo>
                  <a:cubicBezTo>
                    <a:pt x="50296" y="56491"/>
                    <a:pt x="54841" y="52435"/>
                    <a:pt x="54841" y="34741"/>
                  </a:cubicBezTo>
                  <a:cubicBezTo>
                    <a:pt x="54890" y="31270"/>
                    <a:pt x="54695" y="26676"/>
                    <a:pt x="52935" y="23548"/>
                  </a:cubicBezTo>
                  <a:close/>
                  <a:moveTo>
                    <a:pt x="51029" y="70862"/>
                  </a:moveTo>
                  <a:cubicBezTo>
                    <a:pt x="45750" y="69444"/>
                    <a:pt x="39640" y="69444"/>
                    <a:pt x="34215" y="69444"/>
                  </a:cubicBezTo>
                  <a:lnTo>
                    <a:pt x="20871" y="69444"/>
                  </a:lnTo>
                  <a:lnTo>
                    <a:pt x="20871" y="106249"/>
                  </a:lnTo>
                  <a:cubicBezTo>
                    <a:pt x="24732" y="106396"/>
                    <a:pt x="28740" y="106591"/>
                    <a:pt x="32602" y="106591"/>
                  </a:cubicBezTo>
                  <a:lnTo>
                    <a:pt x="36659" y="106591"/>
                  </a:lnTo>
                  <a:cubicBezTo>
                    <a:pt x="51909" y="106591"/>
                    <a:pt x="59974" y="104685"/>
                    <a:pt x="59974" y="87138"/>
                  </a:cubicBezTo>
                  <a:cubicBezTo>
                    <a:pt x="59974" y="79806"/>
                    <a:pt x="58898" y="73159"/>
                    <a:pt x="51029" y="708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65113FB0-17B0-4226-A807-70DA19C6D4CC}"/>
                </a:ext>
              </a:extLst>
            </p:cNvPr>
            <p:cNvSpPr/>
            <p:nvPr/>
          </p:nvSpPr>
          <p:spPr>
            <a:xfrm>
              <a:off x="996961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2C9BFFF0-1EA8-4654-88E7-BE31CD426E79}"/>
                </a:ext>
              </a:extLst>
            </p:cNvPr>
            <p:cNvSpPr/>
            <p:nvPr/>
          </p:nvSpPr>
          <p:spPr>
            <a:xfrm>
              <a:off x="1012793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B7FABF2A-7F0B-4797-94DC-842495C45049}"/>
                </a:ext>
              </a:extLst>
            </p:cNvPr>
            <p:cNvSpPr/>
            <p:nvPr/>
          </p:nvSpPr>
          <p:spPr>
            <a:xfrm>
              <a:off x="10261759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15 w 83093"/>
                <a:gd name="connsiteY18" fmla="*/ 20310 h 122195"/>
                <a:gd name="connsiteX19" fmla="*/ 40471 w 83093"/>
                <a:gd name="connsiteY19" fmla="*/ 18550 h 122195"/>
                <a:gd name="connsiteX20" fmla="*/ 20822 w 83093"/>
                <a:gd name="connsiteY20" fmla="*/ 18892 h 122195"/>
                <a:gd name="connsiteX21" fmla="*/ 20822 w 83093"/>
                <a:gd name="connsiteY21" fmla="*/ 60976 h 122195"/>
                <a:gd name="connsiteX22" fmla="*/ 43600 w 83093"/>
                <a:gd name="connsiteY22" fmla="*/ 60976 h 122195"/>
                <a:gd name="connsiteX23" fmla="*/ 60071 w 83093"/>
                <a:gd name="connsiteY23" fmla="*/ 42403 h 122195"/>
                <a:gd name="connsiteX24" fmla="*/ 53815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6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093" y="120265"/>
                    <a:pt x="81529" y="120803"/>
                    <a:pt x="79965" y="120803"/>
                  </a:cubicBezTo>
                  <a:close/>
                  <a:moveTo>
                    <a:pt x="53815" y="20310"/>
                  </a:moveTo>
                  <a:cubicBezTo>
                    <a:pt x="50638" y="18746"/>
                    <a:pt x="44186" y="18550"/>
                    <a:pt x="40471" y="18550"/>
                  </a:cubicBezTo>
                  <a:cubicBezTo>
                    <a:pt x="33970" y="18550"/>
                    <a:pt x="27323" y="18746"/>
                    <a:pt x="20822" y="18892"/>
                  </a:cubicBezTo>
                  <a:lnTo>
                    <a:pt x="20822" y="60976"/>
                  </a:lnTo>
                  <a:lnTo>
                    <a:pt x="43600" y="60976"/>
                  </a:lnTo>
                  <a:cubicBezTo>
                    <a:pt x="57970" y="60976"/>
                    <a:pt x="60071" y="55551"/>
                    <a:pt x="60071" y="42403"/>
                  </a:cubicBezTo>
                  <a:cubicBezTo>
                    <a:pt x="60120" y="36439"/>
                    <a:pt x="60120" y="23633"/>
                    <a:pt x="53815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CD44FA55-6949-4C71-9CA6-DF18188AD803}"/>
                </a:ext>
              </a:extLst>
            </p:cNvPr>
            <p:cNvSpPr/>
            <p:nvPr/>
          </p:nvSpPr>
          <p:spPr>
            <a:xfrm>
              <a:off x="1039314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46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90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BD1801A0-7FE9-4956-B943-6210030E9DDA}"/>
                </a:ext>
              </a:extLst>
            </p:cNvPr>
            <p:cNvSpPr/>
            <p:nvPr/>
          </p:nvSpPr>
          <p:spPr>
            <a:xfrm>
              <a:off x="10540700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AE194B10-7864-46D9-AC05-156E6B02EDD7}"/>
                </a:ext>
              </a:extLst>
            </p:cNvPr>
            <p:cNvSpPr/>
            <p:nvPr/>
          </p:nvSpPr>
          <p:spPr>
            <a:xfrm>
              <a:off x="10737394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6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6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F0416483-882D-458F-B284-D8D17FA1A318}"/>
                </a:ext>
              </a:extLst>
            </p:cNvPr>
            <p:cNvSpPr/>
            <p:nvPr/>
          </p:nvSpPr>
          <p:spPr>
            <a:xfrm>
              <a:off x="10885202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3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259 w 87980"/>
                <a:gd name="connsiteY10" fmla="*/ 21702 h 122195"/>
                <a:gd name="connsiteX11" fmla="*/ 36072 w 87980"/>
                <a:gd name="connsiteY11" fmla="*/ 18916 h 122195"/>
                <a:gd name="connsiteX12" fmla="*/ 20822 w 87980"/>
                <a:gd name="connsiteY12" fmla="*/ 19600 h 122195"/>
                <a:gd name="connsiteX13" fmla="*/ 20822 w 87980"/>
                <a:gd name="connsiteY13" fmla="*/ 104843 h 122195"/>
                <a:gd name="connsiteX14" fmla="*/ 40471 w 87980"/>
                <a:gd name="connsiteY14" fmla="*/ 105528 h 122195"/>
                <a:gd name="connsiteX15" fmla="*/ 68870 w 87980"/>
                <a:gd name="connsiteY15" fmla="*/ 63981 h 122195"/>
                <a:gd name="connsiteX16" fmla="*/ 56259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6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3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48" y="112175"/>
                    <a:pt x="59632" y="118676"/>
                  </a:cubicBezTo>
                  <a:close/>
                  <a:moveTo>
                    <a:pt x="56259" y="21702"/>
                  </a:moveTo>
                  <a:cubicBezTo>
                    <a:pt x="51176" y="19258"/>
                    <a:pt x="41889" y="18916"/>
                    <a:pt x="36072" y="18916"/>
                  </a:cubicBezTo>
                  <a:cubicBezTo>
                    <a:pt x="30989" y="18916"/>
                    <a:pt x="25906" y="19258"/>
                    <a:pt x="20822" y="19600"/>
                  </a:cubicBezTo>
                  <a:lnTo>
                    <a:pt x="20822" y="104843"/>
                  </a:lnTo>
                  <a:cubicBezTo>
                    <a:pt x="27323" y="105185"/>
                    <a:pt x="33775" y="105528"/>
                    <a:pt x="40471" y="105528"/>
                  </a:cubicBezTo>
                  <a:cubicBezTo>
                    <a:pt x="67990" y="105528"/>
                    <a:pt x="68870" y="86416"/>
                    <a:pt x="68870" y="63981"/>
                  </a:cubicBezTo>
                  <a:cubicBezTo>
                    <a:pt x="68918" y="51517"/>
                    <a:pt x="69945" y="28007"/>
                    <a:pt x="56259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8BE510E2-0BE5-4619-B6B6-C00411ECB7DE}"/>
                </a:ext>
              </a:extLst>
            </p:cNvPr>
            <p:cNvSpPr/>
            <p:nvPr/>
          </p:nvSpPr>
          <p:spPr>
            <a:xfrm>
              <a:off x="11018346" y="6534061"/>
              <a:ext cx="102644" cy="122195"/>
            </a:xfrm>
            <a:custGeom>
              <a:avLst/>
              <a:gdLst>
                <a:gd name="connsiteX0" fmla="*/ 100445 w 102644"/>
                <a:gd name="connsiteY0" fmla="*/ 9580 h 122195"/>
                <a:gd name="connsiteX1" fmla="*/ 64666 w 102644"/>
                <a:gd name="connsiteY1" fmla="*/ 115352 h 122195"/>
                <a:gd name="connsiteX2" fmla="*/ 57285 w 102644"/>
                <a:gd name="connsiteY2" fmla="*/ 121511 h 122195"/>
                <a:gd name="connsiteX3" fmla="*/ 49220 w 102644"/>
                <a:gd name="connsiteY3" fmla="*/ 121511 h 122195"/>
                <a:gd name="connsiteX4" fmla="*/ 41693 w 102644"/>
                <a:gd name="connsiteY4" fmla="*/ 115352 h 122195"/>
                <a:gd name="connsiteX5" fmla="*/ 4008 w 102644"/>
                <a:gd name="connsiteY5" fmla="*/ 7869 h 122195"/>
                <a:gd name="connsiteX6" fmla="*/ 3666 w 102644"/>
                <a:gd name="connsiteY6" fmla="*/ 6110 h 122195"/>
                <a:gd name="connsiteX7" fmla="*/ 6990 w 102644"/>
                <a:gd name="connsiteY7" fmla="*/ 3666 h 122195"/>
                <a:gd name="connsiteX8" fmla="*/ 17498 w 102644"/>
                <a:gd name="connsiteY8" fmla="*/ 3666 h 122195"/>
                <a:gd name="connsiteX9" fmla="*/ 22924 w 102644"/>
                <a:gd name="connsiteY9" fmla="*/ 8065 h 122195"/>
                <a:gd name="connsiteX10" fmla="*/ 53620 w 102644"/>
                <a:gd name="connsiteY10" fmla="*/ 101031 h 122195"/>
                <a:gd name="connsiteX11" fmla="*/ 83240 w 102644"/>
                <a:gd name="connsiteY11" fmla="*/ 9336 h 122195"/>
                <a:gd name="connsiteX12" fmla="*/ 89398 w 102644"/>
                <a:gd name="connsiteY12" fmla="*/ 3715 h 122195"/>
                <a:gd name="connsiteX13" fmla="*/ 98001 w 102644"/>
                <a:gd name="connsiteY13" fmla="*/ 3715 h 122195"/>
                <a:gd name="connsiteX14" fmla="*/ 101667 w 102644"/>
                <a:gd name="connsiteY14" fmla="*/ 5132 h 122195"/>
                <a:gd name="connsiteX15" fmla="*/ 100445 w 102644"/>
                <a:gd name="connsiteY15" fmla="*/ 958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644" h="122195">
                  <a:moveTo>
                    <a:pt x="100445" y="9580"/>
                  </a:moveTo>
                  <a:lnTo>
                    <a:pt x="64666" y="115352"/>
                  </a:lnTo>
                  <a:cubicBezTo>
                    <a:pt x="63102" y="119898"/>
                    <a:pt x="62369" y="121511"/>
                    <a:pt x="57285" y="121511"/>
                  </a:cubicBezTo>
                  <a:lnTo>
                    <a:pt x="49220" y="121511"/>
                  </a:lnTo>
                  <a:cubicBezTo>
                    <a:pt x="44137" y="121511"/>
                    <a:pt x="43257" y="119947"/>
                    <a:pt x="41693" y="115352"/>
                  </a:cubicBezTo>
                  <a:lnTo>
                    <a:pt x="4008" y="7869"/>
                  </a:lnTo>
                  <a:cubicBezTo>
                    <a:pt x="3861" y="7332"/>
                    <a:pt x="3666" y="6647"/>
                    <a:pt x="3666" y="6110"/>
                  </a:cubicBezTo>
                  <a:cubicBezTo>
                    <a:pt x="3666" y="4008"/>
                    <a:pt x="5083" y="3666"/>
                    <a:pt x="6990" y="3666"/>
                  </a:cubicBezTo>
                  <a:lnTo>
                    <a:pt x="17498" y="3666"/>
                  </a:lnTo>
                  <a:cubicBezTo>
                    <a:pt x="20822" y="3666"/>
                    <a:pt x="21897" y="5083"/>
                    <a:pt x="22924" y="8065"/>
                  </a:cubicBezTo>
                  <a:lnTo>
                    <a:pt x="53620" y="101031"/>
                  </a:lnTo>
                  <a:lnTo>
                    <a:pt x="83240" y="9336"/>
                  </a:lnTo>
                  <a:cubicBezTo>
                    <a:pt x="84462" y="5670"/>
                    <a:pt x="85146" y="3715"/>
                    <a:pt x="89398" y="3715"/>
                  </a:cubicBezTo>
                  <a:lnTo>
                    <a:pt x="98001" y="3715"/>
                  </a:lnTo>
                  <a:cubicBezTo>
                    <a:pt x="99223" y="3715"/>
                    <a:pt x="101667" y="3373"/>
                    <a:pt x="101667" y="5132"/>
                  </a:cubicBezTo>
                  <a:cubicBezTo>
                    <a:pt x="101667" y="6256"/>
                    <a:pt x="100787" y="8554"/>
                    <a:pt x="100445" y="9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77D9777D-A9C2-4649-8600-A355561A7BBE}"/>
                </a:ext>
              </a:extLst>
            </p:cNvPr>
            <p:cNvSpPr/>
            <p:nvPr/>
          </p:nvSpPr>
          <p:spPr>
            <a:xfrm>
              <a:off x="11167425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A201BA76-F79D-4474-AC28-9BC424D3BD7A}"/>
                </a:ext>
              </a:extLst>
            </p:cNvPr>
            <p:cNvSpPr/>
            <p:nvPr/>
          </p:nvSpPr>
          <p:spPr>
            <a:xfrm>
              <a:off x="11317481" y="6532790"/>
              <a:ext cx="83093" cy="127083"/>
            </a:xfrm>
            <a:custGeom>
              <a:avLst/>
              <a:gdLst>
                <a:gd name="connsiteX0" fmla="*/ 77521 w 83093"/>
                <a:gd name="connsiteY0" fmla="*/ 120973 h 127082"/>
                <a:gd name="connsiteX1" fmla="*/ 51029 w 83093"/>
                <a:gd name="connsiteY1" fmla="*/ 124297 h 127082"/>
                <a:gd name="connsiteX2" fmla="*/ 30842 w 83093"/>
                <a:gd name="connsiteY2" fmla="*/ 122195 h 127082"/>
                <a:gd name="connsiteX3" fmla="*/ 3666 w 83093"/>
                <a:gd name="connsiteY3" fmla="*/ 64861 h 127082"/>
                <a:gd name="connsiteX4" fmla="*/ 25075 w 83093"/>
                <a:gd name="connsiteY4" fmla="*/ 7527 h 127082"/>
                <a:gd name="connsiteX5" fmla="*/ 51029 w 83093"/>
                <a:gd name="connsiteY5" fmla="*/ 3666 h 127082"/>
                <a:gd name="connsiteX6" fmla="*/ 76299 w 83093"/>
                <a:gd name="connsiteY6" fmla="*/ 5083 h 127082"/>
                <a:gd name="connsiteX7" fmla="*/ 82458 w 83093"/>
                <a:gd name="connsiteY7" fmla="*/ 8407 h 127082"/>
                <a:gd name="connsiteX8" fmla="*/ 82458 w 83093"/>
                <a:gd name="connsiteY8" fmla="*/ 14566 h 127082"/>
                <a:gd name="connsiteX9" fmla="*/ 78939 w 83093"/>
                <a:gd name="connsiteY9" fmla="*/ 20333 h 127082"/>
                <a:gd name="connsiteX10" fmla="*/ 67696 w 83093"/>
                <a:gd name="connsiteY10" fmla="*/ 19258 h 127082"/>
                <a:gd name="connsiteX11" fmla="*/ 54353 w 83093"/>
                <a:gd name="connsiteY11" fmla="*/ 18916 h 127082"/>
                <a:gd name="connsiteX12" fmla="*/ 34166 w 83093"/>
                <a:gd name="connsiteY12" fmla="*/ 21751 h 127082"/>
                <a:gd name="connsiteX13" fmla="*/ 21555 w 83093"/>
                <a:gd name="connsiteY13" fmla="*/ 65252 h 127082"/>
                <a:gd name="connsiteX14" fmla="*/ 40325 w 83093"/>
                <a:gd name="connsiteY14" fmla="*/ 108216 h 127082"/>
                <a:gd name="connsiteX15" fmla="*/ 54353 w 83093"/>
                <a:gd name="connsiteY15" fmla="*/ 109096 h 127082"/>
                <a:gd name="connsiteX16" fmla="*/ 65595 w 83093"/>
                <a:gd name="connsiteY16" fmla="*/ 107532 h 127082"/>
                <a:gd name="connsiteX17" fmla="*/ 65595 w 83093"/>
                <a:gd name="connsiteY17" fmla="*/ 67549 h 127082"/>
                <a:gd name="connsiteX18" fmla="*/ 45066 w 83093"/>
                <a:gd name="connsiteY18" fmla="*/ 67549 h 127082"/>
                <a:gd name="connsiteX19" fmla="*/ 40667 w 83093"/>
                <a:gd name="connsiteY19" fmla="*/ 59485 h 127082"/>
                <a:gd name="connsiteX20" fmla="*/ 45066 w 83093"/>
                <a:gd name="connsiteY20" fmla="*/ 53864 h 127082"/>
                <a:gd name="connsiteX21" fmla="*/ 78401 w 83093"/>
                <a:gd name="connsiteY21" fmla="*/ 53864 h 127082"/>
                <a:gd name="connsiteX22" fmla="*/ 82800 w 83093"/>
                <a:gd name="connsiteY22" fmla="*/ 58409 h 127082"/>
                <a:gd name="connsiteX23" fmla="*/ 82800 w 83093"/>
                <a:gd name="connsiteY23" fmla="*/ 114326 h 127082"/>
                <a:gd name="connsiteX24" fmla="*/ 77521 w 83093"/>
                <a:gd name="connsiteY24" fmla="*/ 120973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7082">
                  <a:moveTo>
                    <a:pt x="77521" y="120973"/>
                  </a:moveTo>
                  <a:cubicBezTo>
                    <a:pt x="70140" y="123612"/>
                    <a:pt x="58947" y="124297"/>
                    <a:pt x="51029" y="124297"/>
                  </a:cubicBezTo>
                  <a:cubicBezTo>
                    <a:pt x="44382" y="124297"/>
                    <a:pt x="37343" y="123759"/>
                    <a:pt x="30842" y="122195"/>
                  </a:cubicBezTo>
                  <a:cubicBezTo>
                    <a:pt x="5230" y="115548"/>
                    <a:pt x="3666" y="86758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9436" y="3666"/>
                    <a:pt x="67843" y="4204"/>
                    <a:pt x="76299" y="5083"/>
                  </a:cubicBezTo>
                  <a:cubicBezTo>
                    <a:pt x="78596" y="5279"/>
                    <a:pt x="82458" y="5083"/>
                    <a:pt x="82458" y="8407"/>
                  </a:cubicBezTo>
                  <a:lnTo>
                    <a:pt x="82458" y="14566"/>
                  </a:lnTo>
                  <a:cubicBezTo>
                    <a:pt x="82458" y="17547"/>
                    <a:pt x="82800" y="20333"/>
                    <a:pt x="78939" y="20333"/>
                  </a:cubicBezTo>
                  <a:cubicBezTo>
                    <a:pt x="75273" y="20333"/>
                    <a:pt x="71558" y="19649"/>
                    <a:pt x="67696" y="19258"/>
                  </a:cubicBezTo>
                  <a:cubicBezTo>
                    <a:pt x="63297" y="18916"/>
                    <a:pt x="58752" y="18916"/>
                    <a:pt x="54353" y="18916"/>
                  </a:cubicBezTo>
                  <a:cubicBezTo>
                    <a:pt x="48732" y="18916"/>
                    <a:pt x="39249" y="19453"/>
                    <a:pt x="34166" y="21751"/>
                  </a:cubicBezTo>
                  <a:cubicBezTo>
                    <a:pt x="20676" y="27909"/>
                    <a:pt x="21555" y="52935"/>
                    <a:pt x="21555" y="65252"/>
                  </a:cubicBezTo>
                  <a:cubicBezTo>
                    <a:pt x="21555" y="80502"/>
                    <a:pt x="21213" y="104355"/>
                    <a:pt x="40325" y="108216"/>
                  </a:cubicBezTo>
                  <a:cubicBezTo>
                    <a:pt x="44870" y="109096"/>
                    <a:pt x="49807" y="109096"/>
                    <a:pt x="54353" y="109096"/>
                  </a:cubicBezTo>
                  <a:cubicBezTo>
                    <a:pt x="58214" y="109096"/>
                    <a:pt x="61880" y="108411"/>
                    <a:pt x="65595" y="107532"/>
                  </a:cubicBezTo>
                  <a:lnTo>
                    <a:pt x="65595" y="67549"/>
                  </a:lnTo>
                  <a:lnTo>
                    <a:pt x="45066" y="67549"/>
                  </a:lnTo>
                  <a:cubicBezTo>
                    <a:pt x="39640" y="67549"/>
                    <a:pt x="40667" y="63346"/>
                    <a:pt x="40667" y="59485"/>
                  </a:cubicBezTo>
                  <a:cubicBezTo>
                    <a:pt x="40667" y="55965"/>
                    <a:pt x="40813" y="53864"/>
                    <a:pt x="45066" y="53864"/>
                  </a:cubicBezTo>
                  <a:lnTo>
                    <a:pt x="78401" y="53864"/>
                  </a:lnTo>
                  <a:cubicBezTo>
                    <a:pt x="81920" y="53864"/>
                    <a:pt x="82800" y="55086"/>
                    <a:pt x="82800" y="58409"/>
                  </a:cubicBezTo>
                  <a:lnTo>
                    <a:pt x="82800" y="114326"/>
                  </a:lnTo>
                  <a:cubicBezTo>
                    <a:pt x="82800" y="118725"/>
                    <a:pt x="81578" y="119604"/>
                    <a:pt x="77521" y="120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DC71E107-3225-4283-9072-C23BE7BB63FF}"/>
                </a:ext>
              </a:extLst>
            </p:cNvPr>
            <p:cNvSpPr/>
            <p:nvPr/>
          </p:nvSpPr>
          <p:spPr>
            <a:xfrm>
              <a:off x="11444125" y="6533230"/>
              <a:ext cx="102644" cy="122195"/>
            </a:xfrm>
            <a:custGeom>
              <a:avLst/>
              <a:gdLst>
                <a:gd name="connsiteX0" fmla="*/ 97464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4 w 102644"/>
                <a:gd name="connsiteY15" fmla="*/ 121608 h 122195"/>
                <a:gd name="connsiteX16" fmla="*/ 51371 w 102644"/>
                <a:gd name="connsiteY16" fmla="*/ 24292 h 122195"/>
                <a:gd name="connsiteX17" fmla="*/ 36659 w 102644"/>
                <a:gd name="connsiteY17" fmla="*/ 69553 h 122195"/>
                <a:gd name="connsiteX18" fmla="*/ 66621 w 102644"/>
                <a:gd name="connsiteY18" fmla="*/ 69749 h 122195"/>
                <a:gd name="connsiteX19" fmla="*/ 51371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4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4" y="121608"/>
                  </a:cubicBezTo>
                  <a:close/>
                  <a:moveTo>
                    <a:pt x="51371" y="24292"/>
                  </a:moveTo>
                  <a:lnTo>
                    <a:pt x="36659" y="69553"/>
                  </a:lnTo>
                  <a:cubicBezTo>
                    <a:pt x="46679" y="69553"/>
                    <a:pt x="56650" y="69358"/>
                    <a:pt x="66621" y="69749"/>
                  </a:cubicBezTo>
                  <a:lnTo>
                    <a:pt x="51371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BA0E4CD4-088A-47AE-8ED8-6DA5AFA34A22}"/>
                </a:ext>
              </a:extLst>
            </p:cNvPr>
            <p:cNvSpPr/>
            <p:nvPr/>
          </p:nvSpPr>
          <p:spPr>
            <a:xfrm>
              <a:off x="11591933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2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308 w 87980"/>
                <a:gd name="connsiteY10" fmla="*/ 21702 h 122195"/>
                <a:gd name="connsiteX11" fmla="*/ 36121 w 87980"/>
                <a:gd name="connsiteY11" fmla="*/ 18916 h 122195"/>
                <a:gd name="connsiteX12" fmla="*/ 20871 w 87980"/>
                <a:gd name="connsiteY12" fmla="*/ 19600 h 122195"/>
                <a:gd name="connsiteX13" fmla="*/ 20871 w 87980"/>
                <a:gd name="connsiteY13" fmla="*/ 104843 h 122195"/>
                <a:gd name="connsiteX14" fmla="*/ 40520 w 87980"/>
                <a:gd name="connsiteY14" fmla="*/ 105528 h 122195"/>
                <a:gd name="connsiteX15" fmla="*/ 68918 w 87980"/>
                <a:gd name="connsiteY15" fmla="*/ 63981 h 122195"/>
                <a:gd name="connsiteX16" fmla="*/ 56308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5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2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97" y="112175"/>
                    <a:pt x="59632" y="118676"/>
                  </a:cubicBezTo>
                  <a:close/>
                  <a:moveTo>
                    <a:pt x="56308" y="21702"/>
                  </a:moveTo>
                  <a:cubicBezTo>
                    <a:pt x="51224" y="19258"/>
                    <a:pt x="41938" y="18916"/>
                    <a:pt x="36121" y="18916"/>
                  </a:cubicBezTo>
                  <a:cubicBezTo>
                    <a:pt x="31038" y="18916"/>
                    <a:pt x="25954" y="19258"/>
                    <a:pt x="20871" y="19600"/>
                  </a:cubicBezTo>
                  <a:lnTo>
                    <a:pt x="20871" y="104843"/>
                  </a:lnTo>
                  <a:cubicBezTo>
                    <a:pt x="27372" y="105185"/>
                    <a:pt x="33824" y="105528"/>
                    <a:pt x="40520" y="105528"/>
                  </a:cubicBezTo>
                  <a:cubicBezTo>
                    <a:pt x="68039" y="105528"/>
                    <a:pt x="68918" y="86416"/>
                    <a:pt x="68918" y="63981"/>
                  </a:cubicBezTo>
                  <a:cubicBezTo>
                    <a:pt x="68918" y="51517"/>
                    <a:pt x="69994" y="28007"/>
                    <a:pt x="56308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EDAEF8A6-7D52-4CBE-A24B-A1D1B7278037}"/>
                </a:ext>
              </a:extLst>
            </p:cNvPr>
            <p:cNvSpPr/>
            <p:nvPr/>
          </p:nvSpPr>
          <p:spPr>
            <a:xfrm>
              <a:off x="11731089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47 w 97756"/>
                <a:gd name="connsiteY5" fmla="*/ 3666 h 127082"/>
                <a:gd name="connsiteX6" fmla="*/ 85488 w 97756"/>
                <a:gd name="connsiteY6" fmla="*/ 19111 h 127082"/>
                <a:gd name="connsiteX7" fmla="*/ 96877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3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5" y="98880"/>
                    <a:pt x="3666" y="81871"/>
                    <a:pt x="3666" y="65741"/>
                  </a:cubicBezTo>
                  <a:cubicBezTo>
                    <a:pt x="3666" y="49611"/>
                    <a:pt x="5084" y="32406"/>
                    <a:pt x="15055" y="19111"/>
                  </a:cubicBezTo>
                  <a:cubicBezTo>
                    <a:pt x="24146" y="6990"/>
                    <a:pt x="35681" y="3666"/>
                    <a:pt x="50247" y="3666"/>
                  </a:cubicBezTo>
                  <a:cubicBezTo>
                    <a:pt x="64813" y="3666"/>
                    <a:pt x="76397" y="6990"/>
                    <a:pt x="85488" y="19111"/>
                  </a:cubicBezTo>
                  <a:cubicBezTo>
                    <a:pt x="95459" y="32455"/>
                    <a:pt x="96877" y="49611"/>
                    <a:pt x="96877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2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03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C9111214-D350-4A16-89AD-0DBB3B7406A8}"/>
                </a:ext>
              </a:extLst>
            </p:cNvPr>
            <p:cNvSpPr/>
            <p:nvPr/>
          </p:nvSpPr>
          <p:spPr>
            <a:xfrm>
              <a:off x="11878645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3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1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3" y="19817"/>
                  </a:cubicBezTo>
                  <a:cubicBezTo>
                    <a:pt x="62768" y="19817"/>
                    <a:pt x="59982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1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74781AD-C658-42D7-AE0D-BDD4A5EA92B6}"/>
              </a:ext>
            </a:extLst>
          </p:cNvPr>
          <p:cNvGrpSpPr/>
          <p:nvPr userDrawn="1"/>
        </p:nvGrpSpPr>
        <p:grpSpPr>
          <a:xfrm>
            <a:off x="0" y="6591300"/>
            <a:ext cx="8134350" cy="0"/>
            <a:chOff x="0" y="6591300"/>
            <a:chExt cx="8134350" cy="0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CDAC4B4-AB54-4E54-AB5A-713CF9DB49B5}"/>
                </a:ext>
              </a:extLst>
            </p:cNvPr>
            <p:cNvCxnSpPr/>
            <p:nvPr/>
          </p:nvCxnSpPr>
          <p:spPr>
            <a:xfrm flipH="1">
              <a:off x="371475" y="6591300"/>
              <a:ext cx="7762875" cy="0"/>
            </a:xfrm>
            <a:prstGeom prst="line">
              <a:avLst/>
            </a:prstGeom>
            <a:ln>
              <a:solidFill>
                <a:srgbClr val="6C68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15DFB6E4-2137-4C20-AB5B-D25514D328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591300"/>
              <a:ext cx="37147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áfico 32">
            <a:extLst>
              <a:ext uri="{FF2B5EF4-FFF2-40B4-BE49-F238E27FC236}">
                <a16:creationId xmlns:a16="http://schemas.microsoft.com/office/drawing/2014/main" id="{0C2EBF03-BC6A-49C4-AC13-78547D6647D7}"/>
              </a:ext>
            </a:extLst>
          </p:cNvPr>
          <p:cNvGrpSpPr/>
          <p:nvPr userDrawn="1"/>
        </p:nvGrpSpPr>
        <p:grpSpPr>
          <a:xfrm rot="5400000">
            <a:off x="-493496" y="130553"/>
            <a:ext cx="473035" cy="211929"/>
            <a:chOff x="-2212182" y="3083718"/>
            <a:chExt cx="935450" cy="419100"/>
          </a:xfrm>
        </p:grpSpPr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7BEDE9F6-D37C-4976-9DBF-79A9BCD9EEB0}"/>
                </a:ext>
              </a:extLst>
            </p:cNvPr>
            <p:cNvSpPr/>
            <p:nvPr/>
          </p:nvSpPr>
          <p:spPr>
            <a:xfrm>
              <a:off x="-221218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A951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61D23F24-C617-4060-807C-18595FF61348}"/>
                </a:ext>
              </a:extLst>
            </p:cNvPr>
            <p:cNvSpPr/>
            <p:nvPr/>
          </p:nvSpPr>
          <p:spPr>
            <a:xfrm>
              <a:off x="-169583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6C68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6" name="Título 45">
            <a:extLst>
              <a:ext uri="{FF2B5EF4-FFF2-40B4-BE49-F238E27FC236}">
                <a16:creationId xmlns:a16="http://schemas.microsoft.com/office/drawing/2014/main" id="{081391C1-6D15-45F6-B1EE-CFBA0A370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5057775" cy="644524"/>
          </a:xfrm>
          <a:prstGeom prst="rect">
            <a:avLst/>
          </a:prstGeom>
        </p:spPr>
        <p:txBody>
          <a:bodyPr/>
          <a:lstStyle>
            <a:lvl1pPr>
              <a:defRPr sz="2000" b="1" spc="0">
                <a:solidFill>
                  <a:srgbClr val="6C6863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INSERIR O TÍTULO DO SLIDE </a:t>
            </a:r>
            <a:br>
              <a:rPr lang="pt-BR" dirty="0"/>
            </a:br>
            <a:r>
              <a:rPr lang="pt-BR" dirty="0"/>
              <a:t>NESTE ESPAÇO.</a:t>
            </a:r>
          </a:p>
        </p:txBody>
      </p:sp>
      <p:sp>
        <p:nvSpPr>
          <p:cNvPr id="51" name="Espaço Reservado para Texto 50">
            <a:extLst>
              <a:ext uri="{FF2B5EF4-FFF2-40B4-BE49-F238E27FC236}">
                <a16:creationId xmlns:a16="http://schemas.microsoft.com/office/drawing/2014/main" id="{67131391-CF98-4696-AC61-D4D978C039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974" y="1074016"/>
            <a:ext cx="10823575" cy="23956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INSERIR O SUBTÍTULO DO SLIDE NESTE ESPAÇO</a:t>
            </a:r>
          </a:p>
        </p:txBody>
      </p:sp>
      <p:sp>
        <p:nvSpPr>
          <p:cNvPr id="4" name="Espaço Reservado para Tabela 3">
            <a:extLst>
              <a:ext uri="{FF2B5EF4-FFF2-40B4-BE49-F238E27FC236}">
                <a16:creationId xmlns:a16="http://schemas.microsoft.com/office/drawing/2014/main" id="{DB416DE4-2872-4758-ABCA-3B0EF1096C3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42975" y="1852869"/>
            <a:ext cx="7191375" cy="3886528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7" name="Espaço Reservado para Texto 59">
            <a:extLst>
              <a:ext uri="{FF2B5EF4-FFF2-40B4-BE49-F238E27FC236}">
                <a16:creationId xmlns:a16="http://schemas.microsoft.com/office/drawing/2014/main" id="{58BAC81C-C50F-45D1-BCA0-AC61FEFCB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8650" y="1720523"/>
            <a:ext cx="3517898" cy="38865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50000"/>
              </a:lnSpc>
              <a:buNone/>
              <a:defRPr lang="pt-BR" sz="1400" b="0" spc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pt-BR" sz="1800" smtClean="0"/>
            </a:lvl2pPr>
            <a:lvl3pPr>
              <a:defRPr lang="pt-BR" sz="1800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285750" lvl="0" indent="-285750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A95153"/>
              </a:buClr>
              <a:buSzPct val="100000"/>
            </a:pPr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2817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23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367">
            <a:extLst>
              <a:ext uri="{FF2B5EF4-FFF2-40B4-BE49-F238E27FC236}">
                <a16:creationId xmlns:a16="http://schemas.microsoft.com/office/drawing/2014/main" id="{56825ACD-7963-48C1-AC35-C24BD8ED8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9131" y="3105799"/>
            <a:ext cx="7140177" cy="204370"/>
          </a:xfrm>
          <a:prstGeom prst="rect">
            <a:avLst/>
          </a:prstGeom>
        </p:spPr>
      </p:pic>
      <p:grpSp>
        <p:nvGrpSpPr>
          <p:cNvPr id="6" name="Agrupar 27">
            <a:extLst>
              <a:ext uri="{FF2B5EF4-FFF2-40B4-BE49-F238E27FC236}">
                <a16:creationId xmlns:a16="http://schemas.microsoft.com/office/drawing/2014/main" id="{7793190D-3F2D-4AF7-8987-0BB971D9D9E6}"/>
              </a:ext>
            </a:extLst>
          </p:cNvPr>
          <p:cNvGrpSpPr/>
          <p:nvPr userDrawn="1"/>
        </p:nvGrpSpPr>
        <p:grpSpPr>
          <a:xfrm>
            <a:off x="2333077" y="2303814"/>
            <a:ext cx="7580110" cy="313859"/>
            <a:chOff x="2963562" y="3302482"/>
            <a:chExt cx="6217782" cy="257451"/>
          </a:xfrm>
        </p:grpSpPr>
        <p:sp>
          <p:nvSpPr>
            <p:cNvPr id="8" name="Forma Livre: Forma 4">
              <a:extLst>
                <a:ext uri="{FF2B5EF4-FFF2-40B4-BE49-F238E27FC236}">
                  <a16:creationId xmlns:a16="http://schemas.microsoft.com/office/drawing/2014/main" id="{2A9F26C3-783C-4802-BD9B-F8BF0E4E9BFF}"/>
                </a:ext>
              </a:extLst>
            </p:cNvPr>
            <p:cNvSpPr/>
            <p:nvPr/>
          </p:nvSpPr>
          <p:spPr>
            <a:xfrm>
              <a:off x="2963562" y="3306528"/>
              <a:ext cx="147115" cy="220672"/>
            </a:xfrm>
            <a:custGeom>
              <a:avLst/>
              <a:gdLst>
                <a:gd name="connsiteX0" fmla="*/ 139023 w 147114"/>
                <a:gd name="connsiteY0" fmla="*/ 249727 h 220671"/>
                <a:gd name="connsiteX1" fmla="*/ 98567 w 147114"/>
                <a:gd name="connsiteY1" fmla="*/ 251566 h 220671"/>
                <a:gd name="connsiteX2" fmla="*/ 56639 w 147114"/>
                <a:gd name="connsiteY2" fmla="*/ 247153 h 220671"/>
                <a:gd name="connsiteX3" fmla="*/ 0 w 147114"/>
                <a:gd name="connsiteY3" fmla="*/ 127622 h 220671"/>
                <a:gd name="connsiteX4" fmla="*/ 44502 w 147114"/>
                <a:gd name="connsiteY4" fmla="*/ 8091 h 220671"/>
                <a:gd name="connsiteX5" fmla="*/ 98567 w 147114"/>
                <a:gd name="connsiteY5" fmla="*/ 0 h 220671"/>
                <a:gd name="connsiteX6" fmla="*/ 139023 w 147114"/>
                <a:gd name="connsiteY6" fmla="*/ 1839 h 220671"/>
                <a:gd name="connsiteX7" fmla="*/ 152264 w 147114"/>
                <a:gd name="connsiteY7" fmla="*/ 8827 h 220671"/>
                <a:gd name="connsiteX8" fmla="*/ 152264 w 147114"/>
                <a:gd name="connsiteY8" fmla="*/ 21699 h 220671"/>
                <a:gd name="connsiteX9" fmla="*/ 144540 w 147114"/>
                <a:gd name="connsiteY9" fmla="*/ 33836 h 220671"/>
                <a:gd name="connsiteX10" fmla="*/ 126151 w 147114"/>
                <a:gd name="connsiteY10" fmla="*/ 32733 h 220671"/>
                <a:gd name="connsiteX11" fmla="*/ 105187 w 147114"/>
                <a:gd name="connsiteY11" fmla="*/ 31997 h 220671"/>
                <a:gd name="connsiteX12" fmla="*/ 63259 w 147114"/>
                <a:gd name="connsiteY12" fmla="*/ 37882 h 220671"/>
                <a:gd name="connsiteX13" fmla="*/ 36779 w 147114"/>
                <a:gd name="connsiteY13" fmla="*/ 128358 h 220671"/>
                <a:gd name="connsiteX14" fmla="*/ 75764 w 147114"/>
                <a:gd name="connsiteY14" fmla="*/ 218097 h 220671"/>
                <a:gd name="connsiteX15" fmla="*/ 105187 w 147114"/>
                <a:gd name="connsiteY15" fmla="*/ 219936 h 220671"/>
                <a:gd name="connsiteX16" fmla="*/ 126151 w 147114"/>
                <a:gd name="connsiteY16" fmla="*/ 219201 h 220671"/>
                <a:gd name="connsiteX17" fmla="*/ 144540 w 147114"/>
                <a:gd name="connsiteY17" fmla="*/ 218097 h 220671"/>
                <a:gd name="connsiteX18" fmla="*/ 152264 w 147114"/>
                <a:gd name="connsiteY18" fmla="*/ 230234 h 220671"/>
                <a:gd name="connsiteX19" fmla="*/ 152264 w 147114"/>
                <a:gd name="connsiteY19" fmla="*/ 243107 h 220671"/>
                <a:gd name="connsiteX20" fmla="*/ 139023 w 147114"/>
                <a:gd name="connsiteY20" fmla="*/ 249727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114" h="220671">
                  <a:moveTo>
                    <a:pt x="139023" y="249727"/>
                  </a:moveTo>
                  <a:cubicBezTo>
                    <a:pt x="125415" y="250830"/>
                    <a:pt x="111807" y="251566"/>
                    <a:pt x="98567" y="251566"/>
                  </a:cubicBezTo>
                  <a:cubicBezTo>
                    <a:pt x="84591" y="251566"/>
                    <a:pt x="69879" y="250463"/>
                    <a:pt x="56639" y="247153"/>
                  </a:cubicBezTo>
                  <a:cubicBezTo>
                    <a:pt x="3310" y="233544"/>
                    <a:pt x="0" y="172860"/>
                    <a:pt x="0" y="127622"/>
                  </a:cubicBezTo>
                  <a:cubicBezTo>
                    <a:pt x="0" y="87901"/>
                    <a:pt x="1471" y="26848"/>
                    <a:pt x="44502" y="8091"/>
                  </a:cubicBezTo>
                  <a:cubicBezTo>
                    <a:pt x="61053" y="1103"/>
                    <a:pt x="80913" y="0"/>
                    <a:pt x="98567" y="0"/>
                  </a:cubicBezTo>
                  <a:cubicBezTo>
                    <a:pt x="112175" y="0"/>
                    <a:pt x="125783" y="736"/>
                    <a:pt x="139023" y="1839"/>
                  </a:cubicBezTo>
                  <a:cubicBezTo>
                    <a:pt x="143805" y="2207"/>
                    <a:pt x="152264" y="1839"/>
                    <a:pt x="152264" y="8827"/>
                  </a:cubicBezTo>
                  <a:lnTo>
                    <a:pt x="152264" y="21699"/>
                  </a:lnTo>
                  <a:cubicBezTo>
                    <a:pt x="152264" y="28320"/>
                    <a:pt x="152999" y="33836"/>
                    <a:pt x="144540" y="33836"/>
                  </a:cubicBezTo>
                  <a:cubicBezTo>
                    <a:pt x="138288" y="33836"/>
                    <a:pt x="132403" y="33101"/>
                    <a:pt x="126151" y="32733"/>
                  </a:cubicBezTo>
                  <a:cubicBezTo>
                    <a:pt x="119163" y="31997"/>
                    <a:pt x="112175" y="31997"/>
                    <a:pt x="105187" y="31997"/>
                  </a:cubicBezTo>
                  <a:cubicBezTo>
                    <a:pt x="93050" y="31997"/>
                    <a:pt x="73557" y="33101"/>
                    <a:pt x="63259" y="37882"/>
                  </a:cubicBezTo>
                  <a:cubicBezTo>
                    <a:pt x="34940" y="50755"/>
                    <a:pt x="36779" y="102980"/>
                    <a:pt x="36779" y="128358"/>
                  </a:cubicBezTo>
                  <a:cubicBezTo>
                    <a:pt x="36779" y="159987"/>
                    <a:pt x="36043" y="210006"/>
                    <a:pt x="75764" y="218097"/>
                  </a:cubicBezTo>
                  <a:cubicBezTo>
                    <a:pt x="85326" y="219936"/>
                    <a:pt x="95625" y="219936"/>
                    <a:pt x="105187" y="219936"/>
                  </a:cubicBezTo>
                  <a:cubicBezTo>
                    <a:pt x="112175" y="219936"/>
                    <a:pt x="119163" y="219936"/>
                    <a:pt x="126151" y="219201"/>
                  </a:cubicBezTo>
                  <a:cubicBezTo>
                    <a:pt x="132403" y="218833"/>
                    <a:pt x="138288" y="218097"/>
                    <a:pt x="144540" y="218097"/>
                  </a:cubicBezTo>
                  <a:cubicBezTo>
                    <a:pt x="152999" y="218097"/>
                    <a:pt x="152264" y="223614"/>
                    <a:pt x="152264" y="230234"/>
                  </a:cubicBezTo>
                  <a:lnTo>
                    <a:pt x="152264" y="243107"/>
                  </a:lnTo>
                  <a:cubicBezTo>
                    <a:pt x="152264" y="249727"/>
                    <a:pt x="143805" y="249359"/>
                    <a:pt x="139023" y="249727"/>
                  </a:cubicBez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9" name="Forma Livre: Forma 5">
              <a:extLst>
                <a:ext uri="{FF2B5EF4-FFF2-40B4-BE49-F238E27FC236}">
                  <a16:creationId xmlns:a16="http://schemas.microsoft.com/office/drawing/2014/main" id="{01C792B3-32CB-4319-85CC-DBD940FEB7F2}"/>
                </a:ext>
              </a:extLst>
            </p:cNvPr>
            <p:cNvSpPr/>
            <p:nvPr/>
          </p:nvSpPr>
          <p:spPr>
            <a:xfrm>
              <a:off x="3223587" y="3307631"/>
              <a:ext cx="183893" cy="220672"/>
            </a:xfrm>
            <a:custGeom>
              <a:avLst/>
              <a:gdLst>
                <a:gd name="connsiteX0" fmla="*/ 196030 w 183893"/>
                <a:gd name="connsiteY0" fmla="*/ 245681 h 220671"/>
                <a:gd name="connsiteX1" fmla="*/ 176538 w 183893"/>
                <a:gd name="connsiteY1" fmla="*/ 245681 h 220671"/>
                <a:gd name="connsiteX2" fmla="*/ 165136 w 183893"/>
                <a:gd name="connsiteY2" fmla="*/ 236487 h 220671"/>
                <a:gd name="connsiteX3" fmla="*/ 141230 w 183893"/>
                <a:gd name="connsiteY3" fmla="*/ 165872 h 220671"/>
                <a:gd name="connsiteX4" fmla="*/ 59581 w 183893"/>
                <a:gd name="connsiteY4" fmla="*/ 165872 h 220671"/>
                <a:gd name="connsiteX5" fmla="*/ 37514 w 183893"/>
                <a:gd name="connsiteY5" fmla="*/ 233912 h 220671"/>
                <a:gd name="connsiteX6" fmla="*/ 24642 w 183893"/>
                <a:gd name="connsiteY6" fmla="*/ 245681 h 220671"/>
                <a:gd name="connsiteX7" fmla="*/ 7724 w 183893"/>
                <a:gd name="connsiteY7" fmla="*/ 245681 h 220671"/>
                <a:gd name="connsiteX8" fmla="*/ 0 w 183893"/>
                <a:gd name="connsiteY8" fmla="*/ 242739 h 220671"/>
                <a:gd name="connsiteX9" fmla="*/ 2575 w 183893"/>
                <a:gd name="connsiteY9" fmla="*/ 233177 h 220671"/>
                <a:gd name="connsiteX10" fmla="*/ 77235 w 183893"/>
                <a:gd name="connsiteY10" fmla="*/ 12873 h 220671"/>
                <a:gd name="connsiteX11" fmla="*/ 92682 w 183893"/>
                <a:gd name="connsiteY11" fmla="*/ 0 h 220671"/>
                <a:gd name="connsiteX12" fmla="*/ 107761 w 183893"/>
                <a:gd name="connsiteY12" fmla="*/ 0 h 220671"/>
                <a:gd name="connsiteX13" fmla="*/ 123209 w 183893"/>
                <a:gd name="connsiteY13" fmla="*/ 12873 h 220671"/>
                <a:gd name="connsiteX14" fmla="*/ 202650 w 183893"/>
                <a:gd name="connsiteY14" fmla="*/ 240532 h 220671"/>
                <a:gd name="connsiteX15" fmla="*/ 196030 w 183893"/>
                <a:gd name="connsiteY15" fmla="*/ 245681 h 220671"/>
                <a:gd name="connsiteX16" fmla="*/ 100038 w 183893"/>
                <a:gd name="connsiteY16" fmla="*/ 42663 h 220671"/>
                <a:gd name="connsiteX17" fmla="*/ 69512 w 183893"/>
                <a:gd name="connsiteY17" fmla="*/ 136817 h 220671"/>
                <a:gd name="connsiteX18" fmla="*/ 132035 w 183893"/>
                <a:gd name="connsiteY18" fmla="*/ 137184 h 220671"/>
                <a:gd name="connsiteX19" fmla="*/ 100038 w 183893"/>
                <a:gd name="connsiteY19" fmla="*/ 42663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3893" h="220671">
                  <a:moveTo>
                    <a:pt x="196030" y="245681"/>
                  </a:moveTo>
                  <a:lnTo>
                    <a:pt x="176538" y="245681"/>
                  </a:lnTo>
                  <a:cubicBezTo>
                    <a:pt x="169182" y="245681"/>
                    <a:pt x="167343" y="242739"/>
                    <a:pt x="165136" y="236487"/>
                  </a:cubicBezTo>
                  <a:lnTo>
                    <a:pt x="141230" y="165872"/>
                  </a:lnTo>
                  <a:cubicBezTo>
                    <a:pt x="114014" y="166607"/>
                    <a:pt x="86798" y="166607"/>
                    <a:pt x="59581" y="165872"/>
                  </a:cubicBezTo>
                  <a:lnTo>
                    <a:pt x="37514" y="233912"/>
                  </a:lnTo>
                  <a:cubicBezTo>
                    <a:pt x="34940" y="241636"/>
                    <a:pt x="33469" y="245681"/>
                    <a:pt x="24642" y="245681"/>
                  </a:cubicBezTo>
                  <a:lnTo>
                    <a:pt x="7724" y="245681"/>
                  </a:lnTo>
                  <a:cubicBezTo>
                    <a:pt x="5149" y="245681"/>
                    <a:pt x="0" y="246417"/>
                    <a:pt x="0" y="242739"/>
                  </a:cubicBezTo>
                  <a:cubicBezTo>
                    <a:pt x="0" y="240165"/>
                    <a:pt x="1839" y="235383"/>
                    <a:pt x="2575" y="233177"/>
                  </a:cubicBezTo>
                  <a:lnTo>
                    <a:pt x="77235" y="12873"/>
                  </a:lnTo>
                  <a:cubicBezTo>
                    <a:pt x="80545" y="3678"/>
                    <a:pt x="82384" y="0"/>
                    <a:pt x="92682" y="0"/>
                  </a:cubicBezTo>
                  <a:lnTo>
                    <a:pt x="107761" y="0"/>
                  </a:lnTo>
                  <a:cubicBezTo>
                    <a:pt x="118427" y="0"/>
                    <a:pt x="119898" y="3310"/>
                    <a:pt x="123209" y="12873"/>
                  </a:cubicBezTo>
                  <a:cubicBezTo>
                    <a:pt x="129829" y="31262"/>
                    <a:pt x="202650" y="236487"/>
                    <a:pt x="202650" y="240532"/>
                  </a:cubicBezTo>
                  <a:cubicBezTo>
                    <a:pt x="202650" y="244946"/>
                    <a:pt x="199708" y="245681"/>
                    <a:pt x="196030" y="245681"/>
                  </a:cubicBezTo>
                  <a:close/>
                  <a:moveTo>
                    <a:pt x="100038" y="42663"/>
                  </a:moveTo>
                  <a:lnTo>
                    <a:pt x="69512" y="136817"/>
                  </a:lnTo>
                  <a:cubicBezTo>
                    <a:pt x="90476" y="136817"/>
                    <a:pt x="111072" y="136449"/>
                    <a:pt x="132035" y="137184"/>
                  </a:cubicBezTo>
                  <a:lnTo>
                    <a:pt x="100038" y="42663"/>
                  </a:ln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10" name="Forma Livre: Forma 6">
              <a:extLst>
                <a:ext uri="{FF2B5EF4-FFF2-40B4-BE49-F238E27FC236}">
                  <a16:creationId xmlns:a16="http://schemas.microsoft.com/office/drawing/2014/main" id="{CD36C0C4-1201-48EE-BA48-938E0A70ABC0}"/>
                </a:ext>
              </a:extLst>
            </p:cNvPr>
            <p:cNvSpPr/>
            <p:nvPr/>
          </p:nvSpPr>
          <p:spPr>
            <a:xfrm>
              <a:off x="3536556" y="3306119"/>
              <a:ext cx="110336" cy="220672"/>
            </a:xfrm>
            <a:custGeom>
              <a:avLst/>
              <a:gdLst>
                <a:gd name="connsiteX0" fmla="*/ 134995 w 110335"/>
                <a:gd name="connsiteY0" fmla="*/ 224758 h 220671"/>
                <a:gd name="connsiteX1" fmla="*/ 65483 w 110335"/>
                <a:gd name="connsiteY1" fmla="*/ 250504 h 220671"/>
                <a:gd name="connsiteX2" fmla="*/ 12890 w 110335"/>
                <a:gd name="connsiteY2" fmla="*/ 247561 h 220671"/>
                <a:gd name="connsiteX3" fmla="*/ 17 w 110335"/>
                <a:gd name="connsiteY3" fmla="*/ 240573 h 220671"/>
                <a:gd name="connsiteX4" fmla="*/ 17 w 110335"/>
                <a:gd name="connsiteY4" fmla="*/ 227701 h 220671"/>
                <a:gd name="connsiteX5" fmla="*/ 7373 w 110335"/>
                <a:gd name="connsiteY5" fmla="*/ 215564 h 220671"/>
                <a:gd name="connsiteX6" fmla="*/ 35693 w 110335"/>
                <a:gd name="connsiteY6" fmla="*/ 217771 h 220671"/>
                <a:gd name="connsiteX7" fmla="*/ 71000 w 110335"/>
                <a:gd name="connsiteY7" fmla="*/ 218506 h 220671"/>
                <a:gd name="connsiteX8" fmla="*/ 106308 w 110335"/>
                <a:gd name="connsiteY8" fmla="*/ 187244 h 220671"/>
                <a:gd name="connsiteX9" fmla="*/ 89390 w 110335"/>
                <a:gd name="connsiteY9" fmla="*/ 147523 h 220671"/>
                <a:gd name="connsiteX10" fmla="*/ 44152 w 110335"/>
                <a:gd name="connsiteY10" fmla="*/ 127295 h 220671"/>
                <a:gd name="connsiteX11" fmla="*/ 2592 w 110335"/>
                <a:gd name="connsiteY11" fmla="*/ 62197 h 220671"/>
                <a:gd name="connsiteX12" fmla="*/ 16568 w 110335"/>
                <a:gd name="connsiteY12" fmla="*/ 13281 h 220671"/>
                <a:gd name="connsiteX13" fmla="*/ 79827 w 110335"/>
                <a:gd name="connsiteY13" fmla="*/ 41 h 220671"/>
                <a:gd name="connsiteX14" fmla="*/ 123594 w 110335"/>
                <a:gd name="connsiteY14" fmla="*/ 1880 h 220671"/>
                <a:gd name="connsiteX15" fmla="*/ 136466 w 110335"/>
                <a:gd name="connsiteY15" fmla="*/ 8868 h 220671"/>
                <a:gd name="connsiteX16" fmla="*/ 136466 w 110335"/>
                <a:gd name="connsiteY16" fmla="*/ 21740 h 220671"/>
                <a:gd name="connsiteX17" fmla="*/ 129111 w 110335"/>
                <a:gd name="connsiteY17" fmla="*/ 33877 h 220671"/>
                <a:gd name="connsiteX18" fmla="*/ 111457 w 110335"/>
                <a:gd name="connsiteY18" fmla="*/ 32774 h 220671"/>
                <a:gd name="connsiteX19" fmla="*/ 89390 w 110335"/>
                <a:gd name="connsiteY19" fmla="*/ 32038 h 220671"/>
                <a:gd name="connsiteX20" fmla="*/ 63277 w 110335"/>
                <a:gd name="connsiteY20" fmla="*/ 31671 h 220671"/>
                <a:gd name="connsiteX21" fmla="*/ 36796 w 110335"/>
                <a:gd name="connsiteY21" fmla="*/ 65875 h 220671"/>
                <a:gd name="connsiteX22" fmla="*/ 53346 w 110335"/>
                <a:gd name="connsiteY22" fmla="*/ 94562 h 220671"/>
                <a:gd name="connsiteX23" fmla="*/ 83137 w 110335"/>
                <a:gd name="connsiteY23" fmla="*/ 107802 h 220671"/>
                <a:gd name="connsiteX24" fmla="*/ 115135 w 110335"/>
                <a:gd name="connsiteY24" fmla="*/ 123249 h 220671"/>
                <a:gd name="connsiteX25" fmla="*/ 140512 w 110335"/>
                <a:gd name="connsiteY25" fmla="*/ 174372 h 220671"/>
                <a:gd name="connsiteX26" fmla="*/ 134995 w 110335"/>
                <a:gd name="connsiteY26" fmla="*/ 224758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5" h="220671">
                  <a:moveTo>
                    <a:pt x="134995" y="224758"/>
                  </a:moveTo>
                  <a:cubicBezTo>
                    <a:pt x="122490" y="249768"/>
                    <a:pt x="89757" y="250504"/>
                    <a:pt x="65483" y="250504"/>
                  </a:cubicBezTo>
                  <a:cubicBezTo>
                    <a:pt x="47830" y="250504"/>
                    <a:pt x="30544" y="249400"/>
                    <a:pt x="12890" y="247561"/>
                  </a:cubicBezTo>
                  <a:cubicBezTo>
                    <a:pt x="7741" y="247193"/>
                    <a:pt x="17" y="247561"/>
                    <a:pt x="17" y="240573"/>
                  </a:cubicBezTo>
                  <a:lnTo>
                    <a:pt x="17" y="227701"/>
                  </a:lnTo>
                  <a:cubicBezTo>
                    <a:pt x="17" y="221448"/>
                    <a:pt x="-718" y="215564"/>
                    <a:pt x="7373" y="215564"/>
                  </a:cubicBezTo>
                  <a:cubicBezTo>
                    <a:pt x="16936" y="215564"/>
                    <a:pt x="26130" y="217035"/>
                    <a:pt x="35693" y="217771"/>
                  </a:cubicBezTo>
                  <a:cubicBezTo>
                    <a:pt x="47462" y="218506"/>
                    <a:pt x="59599" y="218506"/>
                    <a:pt x="71000" y="218506"/>
                  </a:cubicBezTo>
                  <a:cubicBezTo>
                    <a:pt x="97113" y="218506"/>
                    <a:pt x="106308" y="215932"/>
                    <a:pt x="106308" y="187244"/>
                  </a:cubicBezTo>
                  <a:cubicBezTo>
                    <a:pt x="106308" y="167752"/>
                    <a:pt x="109250" y="155982"/>
                    <a:pt x="89390" y="147523"/>
                  </a:cubicBezTo>
                  <a:cubicBezTo>
                    <a:pt x="74310" y="140903"/>
                    <a:pt x="58863" y="134283"/>
                    <a:pt x="44152" y="127295"/>
                  </a:cubicBezTo>
                  <a:cubicBezTo>
                    <a:pt x="7373" y="110009"/>
                    <a:pt x="2592" y="103389"/>
                    <a:pt x="2592" y="62197"/>
                  </a:cubicBezTo>
                  <a:cubicBezTo>
                    <a:pt x="2592" y="44543"/>
                    <a:pt x="2592" y="26154"/>
                    <a:pt x="16568" y="13281"/>
                  </a:cubicBezTo>
                  <a:cubicBezTo>
                    <a:pt x="32383" y="-1430"/>
                    <a:pt x="59599" y="41"/>
                    <a:pt x="79827" y="41"/>
                  </a:cubicBezTo>
                  <a:cubicBezTo>
                    <a:pt x="94539" y="41"/>
                    <a:pt x="109250" y="776"/>
                    <a:pt x="123594" y="1880"/>
                  </a:cubicBezTo>
                  <a:cubicBezTo>
                    <a:pt x="128743" y="2248"/>
                    <a:pt x="136466" y="1880"/>
                    <a:pt x="136466" y="8868"/>
                  </a:cubicBezTo>
                  <a:lnTo>
                    <a:pt x="136466" y="21740"/>
                  </a:lnTo>
                  <a:cubicBezTo>
                    <a:pt x="136466" y="27993"/>
                    <a:pt x="137202" y="33877"/>
                    <a:pt x="129111" y="33877"/>
                  </a:cubicBezTo>
                  <a:cubicBezTo>
                    <a:pt x="123226" y="33877"/>
                    <a:pt x="117341" y="33142"/>
                    <a:pt x="111457" y="32774"/>
                  </a:cubicBezTo>
                  <a:cubicBezTo>
                    <a:pt x="104101" y="32038"/>
                    <a:pt x="96745" y="32038"/>
                    <a:pt x="89390" y="32038"/>
                  </a:cubicBezTo>
                  <a:cubicBezTo>
                    <a:pt x="80563" y="32038"/>
                    <a:pt x="72104" y="31671"/>
                    <a:pt x="63277" y="31671"/>
                  </a:cubicBezTo>
                  <a:cubicBezTo>
                    <a:pt x="36428" y="31671"/>
                    <a:pt x="36796" y="43807"/>
                    <a:pt x="36796" y="65875"/>
                  </a:cubicBezTo>
                  <a:cubicBezTo>
                    <a:pt x="36796" y="82793"/>
                    <a:pt x="37532" y="87206"/>
                    <a:pt x="53346" y="94562"/>
                  </a:cubicBezTo>
                  <a:cubicBezTo>
                    <a:pt x="63277" y="99343"/>
                    <a:pt x="73575" y="103389"/>
                    <a:pt x="83137" y="107802"/>
                  </a:cubicBezTo>
                  <a:cubicBezTo>
                    <a:pt x="94171" y="112584"/>
                    <a:pt x="105204" y="117365"/>
                    <a:pt x="115135" y="123249"/>
                  </a:cubicBezTo>
                  <a:cubicBezTo>
                    <a:pt x="137570" y="136122"/>
                    <a:pt x="140512" y="149730"/>
                    <a:pt x="140512" y="174372"/>
                  </a:cubicBezTo>
                  <a:cubicBezTo>
                    <a:pt x="141247" y="188715"/>
                    <a:pt x="141247" y="212254"/>
                    <a:pt x="134995" y="224758"/>
                  </a:cubicBez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11" name="Forma Livre: Forma 7">
              <a:extLst>
                <a:ext uri="{FF2B5EF4-FFF2-40B4-BE49-F238E27FC236}">
                  <a16:creationId xmlns:a16="http://schemas.microsoft.com/office/drawing/2014/main" id="{6E8690CF-A86E-4F61-B1AB-CD8A27AADA40}"/>
                </a:ext>
              </a:extLst>
            </p:cNvPr>
            <p:cNvSpPr/>
            <p:nvPr/>
          </p:nvSpPr>
          <p:spPr>
            <a:xfrm>
              <a:off x="3777106" y="3309102"/>
              <a:ext cx="147115" cy="220672"/>
            </a:xfrm>
            <a:custGeom>
              <a:avLst/>
              <a:gdLst>
                <a:gd name="connsiteX0" fmla="*/ 165136 w 147114"/>
                <a:gd name="connsiteY0" fmla="*/ 31262 h 220671"/>
                <a:gd name="connsiteX1" fmla="*/ 105187 w 147114"/>
                <a:gd name="connsiteY1" fmla="*/ 30526 h 220671"/>
                <a:gd name="connsiteX2" fmla="*/ 105187 w 147114"/>
                <a:gd name="connsiteY2" fmla="*/ 233544 h 220671"/>
                <a:gd name="connsiteX3" fmla="*/ 95992 w 147114"/>
                <a:gd name="connsiteY3" fmla="*/ 244210 h 220671"/>
                <a:gd name="connsiteX4" fmla="*/ 80545 w 147114"/>
                <a:gd name="connsiteY4" fmla="*/ 244210 h 220671"/>
                <a:gd name="connsiteX5" fmla="*/ 69144 w 147114"/>
                <a:gd name="connsiteY5" fmla="*/ 233544 h 220671"/>
                <a:gd name="connsiteX6" fmla="*/ 69144 w 147114"/>
                <a:gd name="connsiteY6" fmla="*/ 30526 h 220671"/>
                <a:gd name="connsiteX7" fmla="*/ 9195 w 147114"/>
                <a:gd name="connsiteY7" fmla="*/ 31262 h 220671"/>
                <a:gd name="connsiteX8" fmla="*/ 0 w 147114"/>
                <a:gd name="connsiteY8" fmla="*/ 19493 h 220671"/>
                <a:gd name="connsiteX9" fmla="*/ 0 w 147114"/>
                <a:gd name="connsiteY9" fmla="*/ 9562 h 220671"/>
                <a:gd name="connsiteX10" fmla="*/ 9195 w 147114"/>
                <a:gd name="connsiteY10" fmla="*/ 0 h 220671"/>
                <a:gd name="connsiteX11" fmla="*/ 164768 w 147114"/>
                <a:gd name="connsiteY11" fmla="*/ 0 h 220671"/>
                <a:gd name="connsiteX12" fmla="*/ 173963 w 147114"/>
                <a:gd name="connsiteY12" fmla="*/ 19861 h 220671"/>
                <a:gd name="connsiteX13" fmla="*/ 165136 w 147114"/>
                <a:gd name="connsiteY13" fmla="*/ 31262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7114" h="220671">
                  <a:moveTo>
                    <a:pt x="165136" y="31262"/>
                  </a:moveTo>
                  <a:cubicBezTo>
                    <a:pt x="144908" y="31262"/>
                    <a:pt x="125415" y="30894"/>
                    <a:pt x="105187" y="30526"/>
                  </a:cubicBezTo>
                  <a:lnTo>
                    <a:pt x="105187" y="233544"/>
                  </a:lnTo>
                  <a:cubicBezTo>
                    <a:pt x="105187" y="240900"/>
                    <a:pt x="103716" y="244210"/>
                    <a:pt x="95992" y="244210"/>
                  </a:cubicBezTo>
                  <a:lnTo>
                    <a:pt x="80545" y="244210"/>
                  </a:lnTo>
                  <a:cubicBezTo>
                    <a:pt x="71351" y="244210"/>
                    <a:pt x="69144" y="243107"/>
                    <a:pt x="69144" y="233544"/>
                  </a:cubicBezTo>
                  <a:lnTo>
                    <a:pt x="69144" y="30526"/>
                  </a:lnTo>
                  <a:cubicBezTo>
                    <a:pt x="48916" y="30894"/>
                    <a:pt x="29423" y="31262"/>
                    <a:pt x="9195" y="31262"/>
                  </a:cubicBezTo>
                  <a:cubicBezTo>
                    <a:pt x="368" y="31262"/>
                    <a:pt x="0" y="27216"/>
                    <a:pt x="0" y="19493"/>
                  </a:cubicBezTo>
                  <a:lnTo>
                    <a:pt x="0" y="9562"/>
                  </a:lnTo>
                  <a:cubicBezTo>
                    <a:pt x="0" y="2207"/>
                    <a:pt x="2207" y="0"/>
                    <a:pt x="9195" y="0"/>
                  </a:cubicBezTo>
                  <a:lnTo>
                    <a:pt x="164768" y="0"/>
                  </a:lnTo>
                  <a:cubicBezTo>
                    <a:pt x="176905" y="0"/>
                    <a:pt x="173963" y="10666"/>
                    <a:pt x="173963" y="19861"/>
                  </a:cubicBezTo>
                  <a:cubicBezTo>
                    <a:pt x="174331" y="27216"/>
                    <a:pt x="173963" y="31262"/>
                    <a:pt x="165136" y="31262"/>
                  </a:cubicBez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12" name="Forma Livre: Forma 8">
              <a:extLst>
                <a:ext uri="{FF2B5EF4-FFF2-40B4-BE49-F238E27FC236}">
                  <a16:creationId xmlns:a16="http://schemas.microsoft.com/office/drawing/2014/main" id="{46425F8B-DDDB-49F7-A475-865EE118C42F}"/>
                </a:ext>
              </a:extLst>
            </p:cNvPr>
            <p:cNvSpPr/>
            <p:nvPr/>
          </p:nvSpPr>
          <p:spPr>
            <a:xfrm>
              <a:off x="4080530" y="3309049"/>
              <a:ext cx="147115" cy="220672"/>
            </a:xfrm>
            <a:custGeom>
              <a:avLst/>
              <a:gdLst>
                <a:gd name="connsiteX0" fmla="*/ 159619 w 147114"/>
                <a:gd name="connsiteY0" fmla="*/ 244263 h 220671"/>
                <a:gd name="connsiteX1" fmla="*/ 137920 w 147114"/>
                <a:gd name="connsiteY1" fmla="*/ 244263 h 220671"/>
                <a:gd name="connsiteX2" fmla="*/ 120634 w 147114"/>
                <a:gd name="connsiteY2" fmla="*/ 236172 h 220671"/>
                <a:gd name="connsiteX3" fmla="*/ 57007 w 147114"/>
                <a:gd name="connsiteY3" fmla="*/ 150478 h 220671"/>
                <a:gd name="connsiteX4" fmla="*/ 36043 w 147114"/>
                <a:gd name="connsiteY4" fmla="*/ 150478 h 220671"/>
                <a:gd name="connsiteX5" fmla="*/ 36043 w 147114"/>
                <a:gd name="connsiteY5" fmla="*/ 233597 h 220671"/>
                <a:gd name="connsiteX6" fmla="*/ 26848 w 147114"/>
                <a:gd name="connsiteY6" fmla="*/ 244263 h 220671"/>
                <a:gd name="connsiteX7" fmla="*/ 11401 w 147114"/>
                <a:gd name="connsiteY7" fmla="*/ 244263 h 220671"/>
                <a:gd name="connsiteX8" fmla="*/ 0 w 147114"/>
                <a:gd name="connsiteY8" fmla="*/ 233597 h 220671"/>
                <a:gd name="connsiteX9" fmla="*/ 0 w 147114"/>
                <a:gd name="connsiteY9" fmla="*/ 9615 h 220671"/>
                <a:gd name="connsiteX10" fmla="*/ 11401 w 147114"/>
                <a:gd name="connsiteY10" fmla="*/ 53 h 220671"/>
                <a:gd name="connsiteX11" fmla="*/ 78339 w 147114"/>
                <a:gd name="connsiteY11" fmla="*/ 53 h 220671"/>
                <a:gd name="connsiteX12" fmla="*/ 136081 w 147114"/>
                <a:gd name="connsiteY12" fmla="*/ 16235 h 220671"/>
                <a:gd name="connsiteX13" fmla="*/ 153367 w 147114"/>
                <a:gd name="connsiteY13" fmla="*/ 83908 h 220671"/>
                <a:gd name="connsiteX14" fmla="*/ 99302 w 147114"/>
                <a:gd name="connsiteY14" fmla="*/ 150478 h 220671"/>
                <a:gd name="connsiteX15" fmla="*/ 162194 w 147114"/>
                <a:gd name="connsiteY15" fmla="*/ 231391 h 220671"/>
                <a:gd name="connsiteX16" fmla="*/ 165872 w 147114"/>
                <a:gd name="connsiteY16" fmla="*/ 239850 h 220671"/>
                <a:gd name="connsiteX17" fmla="*/ 159619 w 147114"/>
                <a:gd name="connsiteY17" fmla="*/ 244263 h 220671"/>
                <a:gd name="connsiteX18" fmla="*/ 105187 w 147114"/>
                <a:gd name="connsiteY18" fmla="*/ 34625 h 220671"/>
                <a:gd name="connsiteX19" fmla="*/ 77235 w 147114"/>
                <a:gd name="connsiteY19" fmla="*/ 30947 h 220671"/>
                <a:gd name="connsiteX20" fmla="*/ 36411 w 147114"/>
                <a:gd name="connsiteY20" fmla="*/ 31682 h 220671"/>
                <a:gd name="connsiteX21" fmla="*/ 36411 w 147114"/>
                <a:gd name="connsiteY21" fmla="*/ 119583 h 220671"/>
                <a:gd name="connsiteX22" fmla="*/ 83855 w 147114"/>
                <a:gd name="connsiteY22" fmla="*/ 119583 h 220671"/>
                <a:gd name="connsiteX23" fmla="*/ 118059 w 147114"/>
                <a:gd name="connsiteY23" fmla="*/ 80966 h 220671"/>
                <a:gd name="connsiteX24" fmla="*/ 105187 w 147114"/>
                <a:gd name="connsiteY24" fmla="*/ 34625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7114" h="220671">
                  <a:moveTo>
                    <a:pt x="159619" y="244263"/>
                  </a:moveTo>
                  <a:lnTo>
                    <a:pt x="137920" y="244263"/>
                  </a:lnTo>
                  <a:cubicBezTo>
                    <a:pt x="129461" y="244263"/>
                    <a:pt x="125783" y="243160"/>
                    <a:pt x="120634" y="236172"/>
                  </a:cubicBezTo>
                  <a:lnTo>
                    <a:pt x="57007" y="150478"/>
                  </a:lnTo>
                  <a:lnTo>
                    <a:pt x="36043" y="150478"/>
                  </a:lnTo>
                  <a:lnTo>
                    <a:pt x="36043" y="233597"/>
                  </a:lnTo>
                  <a:cubicBezTo>
                    <a:pt x="36043" y="240953"/>
                    <a:pt x="34572" y="244263"/>
                    <a:pt x="26848" y="244263"/>
                  </a:cubicBezTo>
                  <a:lnTo>
                    <a:pt x="11401" y="244263"/>
                  </a:lnTo>
                  <a:cubicBezTo>
                    <a:pt x="2574" y="244263"/>
                    <a:pt x="0" y="242792"/>
                    <a:pt x="0" y="233597"/>
                  </a:cubicBezTo>
                  <a:lnTo>
                    <a:pt x="0" y="9615"/>
                  </a:lnTo>
                  <a:cubicBezTo>
                    <a:pt x="0" y="788"/>
                    <a:pt x="3678" y="53"/>
                    <a:pt x="11401" y="53"/>
                  </a:cubicBezTo>
                  <a:lnTo>
                    <a:pt x="78339" y="53"/>
                  </a:lnTo>
                  <a:cubicBezTo>
                    <a:pt x="101509" y="53"/>
                    <a:pt x="119531" y="-1786"/>
                    <a:pt x="136081" y="16235"/>
                  </a:cubicBezTo>
                  <a:cubicBezTo>
                    <a:pt x="151160" y="32786"/>
                    <a:pt x="153367" y="62577"/>
                    <a:pt x="153367" y="83908"/>
                  </a:cubicBezTo>
                  <a:cubicBezTo>
                    <a:pt x="153367" y="122158"/>
                    <a:pt x="140494" y="149006"/>
                    <a:pt x="99302" y="150478"/>
                  </a:cubicBezTo>
                  <a:lnTo>
                    <a:pt x="162194" y="231391"/>
                  </a:lnTo>
                  <a:cubicBezTo>
                    <a:pt x="164033" y="233597"/>
                    <a:pt x="165872" y="236907"/>
                    <a:pt x="165872" y="239850"/>
                  </a:cubicBezTo>
                  <a:cubicBezTo>
                    <a:pt x="166240" y="243160"/>
                    <a:pt x="162929" y="244263"/>
                    <a:pt x="159619" y="244263"/>
                  </a:cubicBezTo>
                  <a:close/>
                  <a:moveTo>
                    <a:pt x="105187" y="34625"/>
                  </a:moveTo>
                  <a:cubicBezTo>
                    <a:pt x="98567" y="31315"/>
                    <a:pt x="84959" y="30947"/>
                    <a:pt x="77235" y="30947"/>
                  </a:cubicBezTo>
                  <a:cubicBezTo>
                    <a:pt x="63627" y="30947"/>
                    <a:pt x="49651" y="31315"/>
                    <a:pt x="36411" y="31682"/>
                  </a:cubicBezTo>
                  <a:lnTo>
                    <a:pt x="36411" y="119583"/>
                  </a:lnTo>
                  <a:lnTo>
                    <a:pt x="83855" y="119583"/>
                  </a:lnTo>
                  <a:cubicBezTo>
                    <a:pt x="114014" y="119583"/>
                    <a:pt x="118059" y="108182"/>
                    <a:pt x="118059" y="80966"/>
                  </a:cubicBezTo>
                  <a:cubicBezTo>
                    <a:pt x="118427" y="68461"/>
                    <a:pt x="118427" y="41613"/>
                    <a:pt x="105187" y="34625"/>
                  </a:cubicBez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13" name="Forma Livre: Forma 9">
              <a:extLst>
                <a:ext uri="{FF2B5EF4-FFF2-40B4-BE49-F238E27FC236}">
                  <a16:creationId xmlns:a16="http://schemas.microsoft.com/office/drawing/2014/main" id="{ECABCB93-F6FE-4C4A-8A35-F02BE09D57A5}"/>
                </a:ext>
              </a:extLst>
            </p:cNvPr>
            <p:cNvSpPr/>
            <p:nvPr/>
          </p:nvSpPr>
          <p:spPr>
            <a:xfrm>
              <a:off x="4361886" y="3302482"/>
              <a:ext cx="183893" cy="257451"/>
            </a:xfrm>
            <a:custGeom>
              <a:avLst/>
              <a:gdLst>
                <a:gd name="connsiteX0" fmla="*/ 171021 w 183893"/>
                <a:gd name="connsiteY0" fmla="*/ 225821 h 257450"/>
                <a:gd name="connsiteX1" fmla="*/ 97464 w 183893"/>
                <a:gd name="connsiteY1" fmla="*/ 258554 h 257450"/>
                <a:gd name="connsiteX2" fmla="*/ 23906 w 183893"/>
                <a:gd name="connsiteY2" fmla="*/ 225821 h 257450"/>
                <a:gd name="connsiteX3" fmla="*/ 0 w 183893"/>
                <a:gd name="connsiteY3" fmla="*/ 129093 h 257450"/>
                <a:gd name="connsiteX4" fmla="*/ 23906 w 183893"/>
                <a:gd name="connsiteY4" fmla="*/ 31997 h 257450"/>
                <a:gd name="connsiteX5" fmla="*/ 97464 w 183893"/>
                <a:gd name="connsiteY5" fmla="*/ 0 h 257450"/>
                <a:gd name="connsiteX6" fmla="*/ 171021 w 183893"/>
                <a:gd name="connsiteY6" fmla="*/ 31997 h 257450"/>
                <a:gd name="connsiteX7" fmla="*/ 194927 w 183893"/>
                <a:gd name="connsiteY7" fmla="*/ 129093 h 257450"/>
                <a:gd name="connsiteX8" fmla="*/ 171021 w 183893"/>
                <a:gd name="connsiteY8" fmla="*/ 225821 h 257450"/>
                <a:gd name="connsiteX9" fmla="*/ 148586 w 183893"/>
                <a:gd name="connsiteY9" fmla="*/ 59949 h 257450"/>
                <a:gd name="connsiteX10" fmla="*/ 97831 w 183893"/>
                <a:gd name="connsiteY10" fmla="*/ 31262 h 257450"/>
                <a:gd name="connsiteX11" fmla="*/ 47077 w 183893"/>
                <a:gd name="connsiteY11" fmla="*/ 59949 h 257450"/>
                <a:gd name="connsiteX12" fmla="*/ 38250 w 183893"/>
                <a:gd name="connsiteY12" fmla="*/ 129093 h 257450"/>
                <a:gd name="connsiteX13" fmla="*/ 47077 w 183893"/>
                <a:gd name="connsiteY13" fmla="*/ 197869 h 257450"/>
                <a:gd name="connsiteX14" fmla="*/ 97831 w 183893"/>
                <a:gd name="connsiteY14" fmla="*/ 226556 h 257450"/>
                <a:gd name="connsiteX15" fmla="*/ 148586 w 183893"/>
                <a:gd name="connsiteY15" fmla="*/ 197869 h 257450"/>
                <a:gd name="connsiteX16" fmla="*/ 157413 w 183893"/>
                <a:gd name="connsiteY16" fmla="*/ 129093 h 257450"/>
                <a:gd name="connsiteX17" fmla="*/ 148586 w 183893"/>
                <a:gd name="connsiteY17" fmla="*/ 59949 h 25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3893" h="257450">
                  <a:moveTo>
                    <a:pt x="171021" y="225821"/>
                  </a:moveTo>
                  <a:cubicBezTo>
                    <a:pt x="152264" y="250830"/>
                    <a:pt x="127990" y="258554"/>
                    <a:pt x="97464" y="258554"/>
                  </a:cubicBezTo>
                  <a:cubicBezTo>
                    <a:pt x="66937" y="258554"/>
                    <a:pt x="42663" y="250830"/>
                    <a:pt x="23906" y="225821"/>
                  </a:cubicBezTo>
                  <a:cubicBezTo>
                    <a:pt x="2942" y="197869"/>
                    <a:pt x="0" y="162562"/>
                    <a:pt x="0" y="129093"/>
                  </a:cubicBezTo>
                  <a:cubicBezTo>
                    <a:pt x="0" y="95624"/>
                    <a:pt x="2942" y="59581"/>
                    <a:pt x="23906" y="31997"/>
                  </a:cubicBezTo>
                  <a:cubicBezTo>
                    <a:pt x="43031" y="6620"/>
                    <a:pt x="66937" y="0"/>
                    <a:pt x="97464" y="0"/>
                  </a:cubicBezTo>
                  <a:cubicBezTo>
                    <a:pt x="127622" y="0"/>
                    <a:pt x="151896" y="6988"/>
                    <a:pt x="171021" y="31997"/>
                  </a:cubicBezTo>
                  <a:cubicBezTo>
                    <a:pt x="191985" y="59949"/>
                    <a:pt x="194927" y="95624"/>
                    <a:pt x="194927" y="129093"/>
                  </a:cubicBezTo>
                  <a:cubicBezTo>
                    <a:pt x="194927" y="162562"/>
                    <a:pt x="191985" y="198237"/>
                    <a:pt x="171021" y="225821"/>
                  </a:cubicBezTo>
                  <a:close/>
                  <a:moveTo>
                    <a:pt x="148586" y="59949"/>
                  </a:moveTo>
                  <a:cubicBezTo>
                    <a:pt x="139023" y="38618"/>
                    <a:pt x="119531" y="31262"/>
                    <a:pt x="97831" y="31262"/>
                  </a:cubicBezTo>
                  <a:cubicBezTo>
                    <a:pt x="75764" y="31262"/>
                    <a:pt x="56639" y="38618"/>
                    <a:pt x="47077" y="59949"/>
                  </a:cubicBezTo>
                  <a:cubicBezTo>
                    <a:pt x="39353" y="77235"/>
                    <a:pt x="38250" y="109968"/>
                    <a:pt x="38250" y="129093"/>
                  </a:cubicBezTo>
                  <a:cubicBezTo>
                    <a:pt x="38250" y="148218"/>
                    <a:pt x="39353" y="180583"/>
                    <a:pt x="47077" y="197869"/>
                  </a:cubicBezTo>
                  <a:cubicBezTo>
                    <a:pt x="56639" y="219201"/>
                    <a:pt x="75764" y="226556"/>
                    <a:pt x="97831" y="226556"/>
                  </a:cubicBezTo>
                  <a:cubicBezTo>
                    <a:pt x="120266" y="226556"/>
                    <a:pt x="139023" y="219201"/>
                    <a:pt x="148586" y="197869"/>
                  </a:cubicBezTo>
                  <a:cubicBezTo>
                    <a:pt x="156309" y="180583"/>
                    <a:pt x="157413" y="148218"/>
                    <a:pt x="157413" y="129093"/>
                  </a:cubicBezTo>
                  <a:cubicBezTo>
                    <a:pt x="157413" y="109968"/>
                    <a:pt x="156309" y="77235"/>
                    <a:pt x="148586" y="59949"/>
                  </a:cubicBez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14" name="Forma Livre: Forma 10">
              <a:extLst>
                <a:ext uri="{FF2B5EF4-FFF2-40B4-BE49-F238E27FC236}">
                  <a16:creationId xmlns:a16="http://schemas.microsoft.com/office/drawing/2014/main" id="{AC677A4D-E9D9-48D8-86E4-722B69CCA00B}"/>
                </a:ext>
              </a:extLst>
            </p:cNvPr>
            <p:cNvSpPr/>
            <p:nvPr/>
          </p:nvSpPr>
          <p:spPr>
            <a:xfrm>
              <a:off x="4851410" y="3308922"/>
              <a:ext cx="147115" cy="220672"/>
            </a:xfrm>
            <a:custGeom>
              <a:avLst/>
              <a:gdLst>
                <a:gd name="connsiteX0" fmla="*/ 137552 w 147114"/>
                <a:gd name="connsiteY0" fmla="*/ 226736 h 220671"/>
                <a:gd name="connsiteX1" fmla="*/ 80913 w 147114"/>
                <a:gd name="connsiteY1" fmla="*/ 244390 h 220671"/>
                <a:gd name="connsiteX2" fmla="*/ 11401 w 147114"/>
                <a:gd name="connsiteY2" fmla="*/ 244390 h 220671"/>
                <a:gd name="connsiteX3" fmla="*/ 0 w 147114"/>
                <a:gd name="connsiteY3" fmla="*/ 233724 h 220671"/>
                <a:gd name="connsiteX4" fmla="*/ 0 w 147114"/>
                <a:gd name="connsiteY4" fmla="*/ 9742 h 220671"/>
                <a:gd name="connsiteX5" fmla="*/ 11401 w 147114"/>
                <a:gd name="connsiteY5" fmla="*/ 180 h 220671"/>
                <a:gd name="connsiteX6" fmla="*/ 58478 w 147114"/>
                <a:gd name="connsiteY6" fmla="*/ 180 h 220671"/>
                <a:gd name="connsiteX7" fmla="*/ 116221 w 147114"/>
                <a:gd name="connsiteY7" fmla="*/ 6432 h 220671"/>
                <a:gd name="connsiteX8" fmla="*/ 140494 w 147114"/>
                <a:gd name="connsiteY8" fmla="*/ 60497 h 220671"/>
                <a:gd name="connsiteX9" fmla="*/ 114014 w 147114"/>
                <a:gd name="connsiteY9" fmla="*/ 113458 h 220671"/>
                <a:gd name="connsiteX10" fmla="*/ 152631 w 147114"/>
                <a:gd name="connsiteY10" fmla="*/ 174143 h 220671"/>
                <a:gd name="connsiteX11" fmla="*/ 137552 w 147114"/>
                <a:gd name="connsiteY11" fmla="*/ 226736 h 220671"/>
                <a:gd name="connsiteX12" fmla="*/ 102980 w 147114"/>
                <a:gd name="connsiteY12" fmla="*/ 41372 h 220671"/>
                <a:gd name="connsiteX13" fmla="*/ 69880 w 147114"/>
                <a:gd name="connsiteY13" fmla="*/ 29603 h 220671"/>
                <a:gd name="connsiteX14" fmla="*/ 36411 w 147114"/>
                <a:gd name="connsiteY14" fmla="*/ 30338 h 220671"/>
                <a:gd name="connsiteX15" fmla="*/ 36411 w 147114"/>
                <a:gd name="connsiteY15" fmla="*/ 110148 h 220671"/>
                <a:gd name="connsiteX16" fmla="*/ 62156 w 147114"/>
                <a:gd name="connsiteY16" fmla="*/ 110148 h 220671"/>
                <a:gd name="connsiteX17" fmla="*/ 107394 w 147114"/>
                <a:gd name="connsiteY17" fmla="*/ 64910 h 220671"/>
                <a:gd name="connsiteX18" fmla="*/ 102980 w 147114"/>
                <a:gd name="connsiteY18" fmla="*/ 41372 h 220671"/>
                <a:gd name="connsiteX19" fmla="*/ 98935 w 147114"/>
                <a:gd name="connsiteY19" fmla="*/ 140306 h 220671"/>
                <a:gd name="connsiteX20" fmla="*/ 63995 w 147114"/>
                <a:gd name="connsiteY20" fmla="*/ 137364 h 220671"/>
                <a:gd name="connsiteX21" fmla="*/ 36043 w 147114"/>
                <a:gd name="connsiteY21" fmla="*/ 137364 h 220671"/>
                <a:gd name="connsiteX22" fmla="*/ 36043 w 147114"/>
                <a:gd name="connsiteY22" fmla="*/ 214231 h 220671"/>
                <a:gd name="connsiteX23" fmla="*/ 60685 w 147114"/>
                <a:gd name="connsiteY23" fmla="*/ 214967 h 220671"/>
                <a:gd name="connsiteX24" fmla="*/ 69144 w 147114"/>
                <a:gd name="connsiteY24" fmla="*/ 214967 h 220671"/>
                <a:gd name="connsiteX25" fmla="*/ 117692 w 147114"/>
                <a:gd name="connsiteY25" fmla="*/ 174510 h 220671"/>
                <a:gd name="connsiteX26" fmla="*/ 98935 w 147114"/>
                <a:gd name="connsiteY26" fmla="*/ 140306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114" h="220671">
                  <a:moveTo>
                    <a:pt x="137552" y="226736"/>
                  </a:moveTo>
                  <a:cubicBezTo>
                    <a:pt x="123576" y="243287"/>
                    <a:pt x="101141" y="244390"/>
                    <a:pt x="80913" y="244390"/>
                  </a:cubicBezTo>
                  <a:lnTo>
                    <a:pt x="11401" y="244390"/>
                  </a:lnTo>
                  <a:cubicBezTo>
                    <a:pt x="2574" y="244390"/>
                    <a:pt x="0" y="242919"/>
                    <a:pt x="0" y="233724"/>
                  </a:cubicBezTo>
                  <a:lnTo>
                    <a:pt x="0" y="9742"/>
                  </a:lnTo>
                  <a:cubicBezTo>
                    <a:pt x="0" y="915"/>
                    <a:pt x="3678" y="180"/>
                    <a:pt x="11401" y="180"/>
                  </a:cubicBezTo>
                  <a:lnTo>
                    <a:pt x="58478" y="180"/>
                  </a:lnTo>
                  <a:cubicBezTo>
                    <a:pt x="75029" y="180"/>
                    <a:pt x="101141" y="-1659"/>
                    <a:pt x="116221" y="6432"/>
                  </a:cubicBezTo>
                  <a:cubicBezTo>
                    <a:pt x="135713" y="16730"/>
                    <a:pt x="140494" y="40268"/>
                    <a:pt x="140494" y="60497"/>
                  </a:cubicBezTo>
                  <a:cubicBezTo>
                    <a:pt x="140494" y="84403"/>
                    <a:pt x="134978" y="100585"/>
                    <a:pt x="114014" y="113458"/>
                  </a:cubicBezTo>
                  <a:cubicBezTo>
                    <a:pt x="145643" y="121917"/>
                    <a:pt x="152631" y="143984"/>
                    <a:pt x="152631" y="174143"/>
                  </a:cubicBezTo>
                  <a:cubicBezTo>
                    <a:pt x="152999" y="192532"/>
                    <a:pt x="150057" y="212392"/>
                    <a:pt x="137552" y="226736"/>
                  </a:cubicBezTo>
                  <a:close/>
                  <a:moveTo>
                    <a:pt x="102980" y="41372"/>
                  </a:moveTo>
                  <a:cubicBezTo>
                    <a:pt x="95992" y="28131"/>
                    <a:pt x="82752" y="29603"/>
                    <a:pt x="69880" y="29603"/>
                  </a:cubicBezTo>
                  <a:cubicBezTo>
                    <a:pt x="58478" y="29603"/>
                    <a:pt x="47445" y="29970"/>
                    <a:pt x="36411" y="30338"/>
                  </a:cubicBezTo>
                  <a:lnTo>
                    <a:pt x="36411" y="110148"/>
                  </a:lnTo>
                  <a:lnTo>
                    <a:pt x="62156" y="110148"/>
                  </a:lnTo>
                  <a:cubicBezTo>
                    <a:pt x="97831" y="110148"/>
                    <a:pt x="107394" y="101689"/>
                    <a:pt x="107394" y="64910"/>
                  </a:cubicBezTo>
                  <a:cubicBezTo>
                    <a:pt x="107026" y="57554"/>
                    <a:pt x="106658" y="47992"/>
                    <a:pt x="102980" y="41372"/>
                  </a:cubicBezTo>
                  <a:close/>
                  <a:moveTo>
                    <a:pt x="98935" y="140306"/>
                  </a:moveTo>
                  <a:cubicBezTo>
                    <a:pt x="87901" y="137364"/>
                    <a:pt x="75029" y="137364"/>
                    <a:pt x="63995" y="137364"/>
                  </a:cubicBezTo>
                  <a:lnTo>
                    <a:pt x="36043" y="137364"/>
                  </a:lnTo>
                  <a:lnTo>
                    <a:pt x="36043" y="214231"/>
                  </a:lnTo>
                  <a:cubicBezTo>
                    <a:pt x="44134" y="214599"/>
                    <a:pt x="52593" y="214967"/>
                    <a:pt x="60685" y="214967"/>
                  </a:cubicBezTo>
                  <a:lnTo>
                    <a:pt x="69144" y="214967"/>
                  </a:lnTo>
                  <a:cubicBezTo>
                    <a:pt x="100774" y="214967"/>
                    <a:pt x="117692" y="210921"/>
                    <a:pt x="117692" y="174510"/>
                  </a:cubicBezTo>
                  <a:cubicBezTo>
                    <a:pt x="117324" y="158696"/>
                    <a:pt x="115117" y="145088"/>
                    <a:pt x="98935" y="140306"/>
                  </a:cubicBez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15" name="Forma Livre: Forma 11">
              <a:extLst>
                <a:ext uri="{FF2B5EF4-FFF2-40B4-BE49-F238E27FC236}">
                  <a16:creationId xmlns:a16="http://schemas.microsoft.com/office/drawing/2014/main" id="{791CA9FD-0FAE-488B-B4FD-5624430F6A5A}"/>
                </a:ext>
              </a:extLst>
            </p:cNvPr>
            <p:cNvSpPr/>
            <p:nvPr/>
          </p:nvSpPr>
          <p:spPr>
            <a:xfrm>
              <a:off x="5090471" y="3307631"/>
              <a:ext cx="183893" cy="220672"/>
            </a:xfrm>
            <a:custGeom>
              <a:avLst/>
              <a:gdLst>
                <a:gd name="connsiteX0" fmla="*/ 196030 w 183893"/>
                <a:gd name="connsiteY0" fmla="*/ 245681 h 220671"/>
                <a:gd name="connsiteX1" fmla="*/ 176170 w 183893"/>
                <a:gd name="connsiteY1" fmla="*/ 245681 h 220671"/>
                <a:gd name="connsiteX2" fmla="*/ 164768 w 183893"/>
                <a:gd name="connsiteY2" fmla="*/ 236487 h 220671"/>
                <a:gd name="connsiteX3" fmla="*/ 141230 w 183893"/>
                <a:gd name="connsiteY3" fmla="*/ 165872 h 220671"/>
                <a:gd name="connsiteX4" fmla="*/ 59581 w 183893"/>
                <a:gd name="connsiteY4" fmla="*/ 165872 h 220671"/>
                <a:gd name="connsiteX5" fmla="*/ 37514 w 183893"/>
                <a:gd name="connsiteY5" fmla="*/ 233912 h 220671"/>
                <a:gd name="connsiteX6" fmla="*/ 24642 w 183893"/>
                <a:gd name="connsiteY6" fmla="*/ 245681 h 220671"/>
                <a:gd name="connsiteX7" fmla="*/ 7723 w 183893"/>
                <a:gd name="connsiteY7" fmla="*/ 245681 h 220671"/>
                <a:gd name="connsiteX8" fmla="*/ 0 w 183893"/>
                <a:gd name="connsiteY8" fmla="*/ 242739 h 220671"/>
                <a:gd name="connsiteX9" fmla="*/ 2574 w 183893"/>
                <a:gd name="connsiteY9" fmla="*/ 233177 h 220671"/>
                <a:gd name="connsiteX10" fmla="*/ 77235 w 183893"/>
                <a:gd name="connsiteY10" fmla="*/ 12873 h 220671"/>
                <a:gd name="connsiteX11" fmla="*/ 92682 w 183893"/>
                <a:gd name="connsiteY11" fmla="*/ 0 h 220671"/>
                <a:gd name="connsiteX12" fmla="*/ 107761 w 183893"/>
                <a:gd name="connsiteY12" fmla="*/ 0 h 220671"/>
                <a:gd name="connsiteX13" fmla="*/ 123209 w 183893"/>
                <a:gd name="connsiteY13" fmla="*/ 12873 h 220671"/>
                <a:gd name="connsiteX14" fmla="*/ 202650 w 183893"/>
                <a:gd name="connsiteY14" fmla="*/ 240532 h 220671"/>
                <a:gd name="connsiteX15" fmla="*/ 196030 w 183893"/>
                <a:gd name="connsiteY15" fmla="*/ 245681 h 220671"/>
                <a:gd name="connsiteX16" fmla="*/ 100038 w 183893"/>
                <a:gd name="connsiteY16" fmla="*/ 42663 h 220671"/>
                <a:gd name="connsiteX17" fmla="*/ 69512 w 183893"/>
                <a:gd name="connsiteY17" fmla="*/ 136817 h 220671"/>
                <a:gd name="connsiteX18" fmla="*/ 132035 w 183893"/>
                <a:gd name="connsiteY18" fmla="*/ 137184 h 220671"/>
                <a:gd name="connsiteX19" fmla="*/ 100038 w 183893"/>
                <a:gd name="connsiteY19" fmla="*/ 42663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3893" h="220671">
                  <a:moveTo>
                    <a:pt x="196030" y="245681"/>
                  </a:moveTo>
                  <a:lnTo>
                    <a:pt x="176170" y="245681"/>
                  </a:lnTo>
                  <a:cubicBezTo>
                    <a:pt x="168814" y="245681"/>
                    <a:pt x="166975" y="242739"/>
                    <a:pt x="164768" y="236487"/>
                  </a:cubicBezTo>
                  <a:lnTo>
                    <a:pt x="141230" y="165872"/>
                  </a:lnTo>
                  <a:cubicBezTo>
                    <a:pt x="114014" y="166607"/>
                    <a:pt x="86798" y="166607"/>
                    <a:pt x="59581" y="165872"/>
                  </a:cubicBezTo>
                  <a:lnTo>
                    <a:pt x="37514" y="233912"/>
                  </a:lnTo>
                  <a:cubicBezTo>
                    <a:pt x="34940" y="241636"/>
                    <a:pt x="33469" y="245681"/>
                    <a:pt x="24642" y="245681"/>
                  </a:cubicBezTo>
                  <a:lnTo>
                    <a:pt x="7723" y="245681"/>
                  </a:lnTo>
                  <a:cubicBezTo>
                    <a:pt x="5149" y="245681"/>
                    <a:pt x="0" y="246417"/>
                    <a:pt x="0" y="242739"/>
                  </a:cubicBezTo>
                  <a:cubicBezTo>
                    <a:pt x="0" y="240165"/>
                    <a:pt x="1839" y="235383"/>
                    <a:pt x="2574" y="233177"/>
                  </a:cubicBezTo>
                  <a:lnTo>
                    <a:pt x="77235" y="12873"/>
                  </a:lnTo>
                  <a:cubicBezTo>
                    <a:pt x="80545" y="3678"/>
                    <a:pt x="82384" y="0"/>
                    <a:pt x="92682" y="0"/>
                  </a:cubicBezTo>
                  <a:lnTo>
                    <a:pt x="107761" y="0"/>
                  </a:lnTo>
                  <a:cubicBezTo>
                    <a:pt x="118427" y="0"/>
                    <a:pt x="119898" y="3310"/>
                    <a:pt x="123209" y="12873"/>
                  </a:cubicBezTo>
                  <a:cubicBezTo>
                    <a:pt x="129829" y="31262"/>
                    <a:pt x="202650" y="236487"/>
                    <a:pt x="202650" y="240532"/>
                  </a:cubicBezTo>
                  <a:cubicBezTo>
                    <a:pt x="202650" y="244946"/>
                    <a:pt x="199708" y="245681"/>
                    <a:pt x="196030" y="245681"/>
                  </a:cubicBezTo>
                  <a:close/>
                  <a:moveTo>
                    <a:pt x="100038" y="42663"/>
                  </a:moveTo>
                  <a:lnTo>
                    <a:pt x="69512" y="136817"/>
                  </a:lnTo>
                  <a:cubicBezTo>
                    <a:pt x="90476" y="136817"/>
                    <a:pt x="111072" y="136449"/>
                    <a:pt x="132035" y="137184"/>
                  </a:cubicBezTo>
                  <a:lnTo>
                    <a:pt x="100038" y="42663"/>
                  </a:ln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16" name="Forma Livre: Forma 14">
              <a:extLst>
                <a:ext uri="{FF2B5EF4-FFF2-40B4-BE49-F238E27FC236}">
                  <a16:creationId xmlns:a16="http://schemas.microsoft.com/office/drawing/2014/main" id="{C4052714-CDBC-40AC-9C32-AE790662E02E}"/>
                </a:ext>
              </a:extLst>
            </p:cNvPr>
            <p:cNvSpPr/>
            <p:nvPr/>
          </p:nvSpPr>
          <p:spPr>
            <a:xfrm>
              <a:off x="5420744" y="3309049"/>
              <a:ext cx="147115" cy="220672"/>
            </a:xfrm>
            <a:custGeom>
              <a:avLst/>
              <a:gdLst>
                <a:gd name="connsiteX0" fmla="*/ 159620 w 147114"/>
                <a:gd name="connsiteY0" fmla="*/ 244263 h 220671"/>
                <a:gd name="connsiteX1" fmla="*/ 137920 w 147114"/>
                <a:gd name="connsiteY1" fmla="*/ 244263 h 220671"/>
                <a:gd name="connsiteX2" fmla="*/ 120634 w 147114"/>
                <a:gd name="connsiteY2" fmla="*/ 236172 h 220671"/>
                <a:gd name="connsiteX3" fmla="*/ 57007 w 147114"/>
                <a:gd name="connsiteY3" fmla="*/ 150478 h 220671"/>
                <a:gd name="connsiteX4" fmla="*/ 36043 w 147114"/>
                <a:gd name="connsiteY4" fmla="*/ 150478 h 220671"/>
                <a:gd name="connsiteX5" fmla="*/ 36043 w 147114"/>
                <a:gd name="connsiteY5" fmla="*/ 233597 h 220671"/>
                <a:gd name="connsiteX6" fmla="*/ 26849 w 147114"/>
                <a:gd name="connsiteY6" fmla="*/ 244263 h 220671"/>
                <a:gd name="connsiteX7" fmla="*/ 11401 w 147114"/>
                <a:gd name="connsiteY7" fmla="*/ 244263 h 220671"/>
                <a:gd name="connsiteX8" fmla="*/ 0 w 147114"/>
                <a:gd name="connsiteY8" fmla="*/ 233597 h 220671"/>
                <a:gd name="connsiteX9" fmla="*/ 0 w 147114"/>
                <a:gd name="connsiteY9" fmla="*/ 9615 h 220671"/>
                <a:gd name="connsiteX10" fmla="*/ 11401 w 147114"/>
                <a:gd name="connsiteY10" fmla="*/ 53 h 220671"/>
                <a:gd name="connsiteX11" fmla="*/ 78338 w 147114"/>
                <a:gd name="connsiteY11" fmla="*/ 53 h 220671"/>
                <a:gd name="connsiteX12" fmla="*/ 136081 w 147114"/>
                <a:gd name="connsiteY12" fmla="*/ 16235 h 220671"/>
                <a:gd name="connsiteX13" fmla="*/ 153367 w 147114"/>
                <a:gd name="connsiteY13" fmla="*/ 83908 h 220671"/>
                <a:gd name="connsiteX14" fmla="*/ 99302 w 147114"/>
                <a:gd name="connsiteY14" fmla="*/ 150478 h 220671"/>
                <a:gd name="connsiteX15" fmla="*/ 162194 w 147114"/>
                <a:gd name="connsiteY15" fmla="*/ 231391 h 220671"/>
                <a:gd name="connsiteX16" fmla="*/ 165872 w 147114"/>
                <a:gd name="connsiteY16" fmla="*/ 239850 h 220671"/>
                <a:gd name="connsiteX17" fmla="*/ 159620 w 147114"/>
                <a:gd name="connsiteY17" fmla="*/ 244263 h 220671"/>
                <a:gd name="connsiteX18" fmla="*/ 104819 w 147114"/>
                <a:gd name="connsiteY18" fmla="*/ 34625 h 220671"/>
                <a:gd name="connsiteX19" fmla="*/ 76868 w 147114"/>
                <a:gd name="connsiteY19" fmla="*/ 30947 h 220671"/>
                <a:gd name="connsiteX20" fmla="*/ 36043 w 147114"/>
                <a:gd name="connsiteY20" fmla="*/ 31682 h 220671"/>
                <a:gd name="connsiteX21" fmla="*/ 36043 w 147114"/>
                <a:gd name="connsiteY21" fmla="*/ 119583 h 220671"/>
                <a:gd name="connsiteX22" fmla="*/ 83488 w 147114"/>
                <a:gd name="connsiteY22" fmla="*/ 119583 h 220671"/>
                <a:gd name="connsiteX23" fmla="*/ 117692 w 147114"/>
                <a:gd name="connsiteY23" fmla="*/ 80966 h 220671"/>
                <a:gd name="connsiteX24" fmla="*/ 104819 w 147114"/>
                <a:gd name="connsiteY24" fmla="*/ 34625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7114" h="220671">
                  <a:moveTo>
                    <a:pt x="159620" y="244263"/>
                  </a:moveTo>
                  <a:lnTo>
                    <a:pt x="137920" y="244263"/>
                  </a:lnTo>
                  <a:cubicBezTo>
                    <a:pt x="129461" y="244263"/>
                    <a:pt x="125783" y="243160"/>
                    <a:pt x="120634" y="236172"/>
                  </a:cubicBezTo>
                  <a:lnTo>
                    <a:pt x="57007" y="150478"/>
                  </a:lnTo>
                  <a:lnTo>
                    <a:pt x="36043" y="150478"/>
                  </a:lnTo>
                  <a:lnTo>
                    <a:pt x="36043" y="233597"/>
                  </a:lnTo>
                  <a:cubicBezTo>
                    <a:pt x="36043" y="240953"/>
                    <a:pt x="34572" y="244263"/>
                    <a:pt x="26849" y="244263"/>
                  </a:cubicBezTo>
                  <a:lnTo>
                    <a:pt x="11401" y="244263"/>
                  </a:lnTo>
                  <a:cubicBezTo>
                    <a:pt x="2574" y="244263"/>
                    <a:pt x="0" y="242792"/>
                    <a:pt x="0" y="233597"/>
                  </a:cubicBezTo>
                  <a:lnTo>
                    <a:pt x="0" y="9615"/>
                  </a:lnTo>
                  <a:cubicBezTo>
                    <a:pt x="0" y="788"/>
                    <a:pt x="3678" y="53"/>
                    <a:pt x="11401" y="53"/>
                  </a:cubicBezTo>
                  <a:lnTo>
                    <a:pt x="78338" y="53"/>
                  </a:lnTo>
                  <a:cubicBezTo>
                    <a:pt x="101509" y="53"/>
                    <a:pt x="119531" y="-1786"/>
                    <a:pt x="136081" y="16235"/>
                  </a:cubicBezTo>
                  <a:cubicBezTo>
                    <a:pt x="151160" y="32786"/>
                    <a:pt x="153367" y="62577"/>
                    <a:pt x="153367" y="83908"/>
                  </a:cubicBezTo>
                  <a:cubicBezTo>
                    <a:pt x="153367" y="122158"/>
                    <a:pt x="140494" y="149006"/>
                    <a:pt x="99302" y="150478"/>
                  </a:cubicBezTo>
                  <a:lnTo>
                    <a:pt x="162194" y="231391"/>
                  </a:lnTo>
                  <a:cubicBezTo>
                    <a:pt x="164033" y="233597"/>
                    <a:pt x="165872" y="236907"/>
                    <a:pt x="165872" y="239850"/>
                  </a:cubicBezTo>
                  <a:cubicBezTo>
                    <a:pt x="165872" y="243160"/>
                    <a:pt x="162929" y="244263"/>
                    <a:pt x="159620" y="244263"/>
                  </a:cubicBezTo>
                  <a:close/>
                  <a:moveTo>
                    <a:pt x="104819" y="34625"/>
                  </a:moveTo>
                  <a:cubicBezTo>
                    <a:pt x="98199" y="31315"/>
                    <a:pt x="84591" y="30947"/>
                    <a:pt x="76868" y="30947"/>
                  </a:cubicBezTo>
                  <a:cubicBezTo>
                    <a:pt x="63259" y="30947"/>
                    <a:pt x="49284" y="31315"/>
                    <a:pt x="36043" y="31682"/>
                  </a:cubicBezTo>
                  <a:lnTo>
                    <a:pt x="36043" y="119583"/>
                  </a:lnTo>
                  <a:lnTo>
                    <a:pt x="83488" y="119583"/>
                  </a:lnTo>
                  <a:cubicBezTo>
                    <a:pt x="113646" y="119583"/>
                    <a:pt x="117692" y="108182"/>
                    <a:pt x="117692" y="80966"/>
                  </a:cubicBezTo>
                  <a:cubicBezTo>
                    <a:pt x="118059" y="68461"/>
                    <a:pt x="118059" y="41613"/>
                    <a:pt x="104819" y="34625"/>
                  </a:cubicBez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17" name="Forma Livre: Forma 15">
              <a:extLst>
                <a:ext uri="{FF2B5EF4-FFF2-40B4-BE49-F238E27FC236}">
                  <a16:creationId xmlns:a16="http://schemas.microsoft.com/office/drawing/2014/main" id="{7C43A055-687B-4F20-B6E8-A8FBC0CD3764}"/>
                </a:ext>
              </a:extLst>
            </p:cNvPr>
            <p:cNvSpPr/>
            <p:nvPr/>
          </p:nvSpPr>
          <p:spPr>
            <a:xfrm>
              <a:off x="5699526" y="3309049"/>
              <a:ext cx="147115" cy="220672"/>
            </a:xfrm>
            <a:custGeom>
              <a:avLst/>
              <a:gdLst>
                <a:gd name="connsiteX0" fmla="*/ 159619 w 147114"/>
                <a:gd name="connsiteY0" fmla="*/ 244263 h 220671"/>
                <a:gd name="connsiteX1" fmla="*/ 137920 w 147114"/>
                <a:gd name="connsiteY1" fmla="*/ 244263 h 220671"/>
                <a:gd name="connsiteX2" fmla="*/ 120634 w 147114"/>
                <a:gd name="connsiteY2" fmla="*/ 236172 h 220671"/>
                <a:gd name="connsiteX3" fmla="*/ 57007 w 147114"/>
                <a:gd name="connsiteY3" fmla="*/ 150478 h 220671"/>
                <a:gd name="connsiteX4" fmla="*/ 36043 w 147114"/>
                <a:gd name="connsiteY4" fmla="*/ 150478 h 220671"/>
                <a:gd name="connsiteX5" fmla="*/ 36043 w 147114"/>
                <a:gd name="connsiteY5" fmla="*/ 233597 h 220671"/>
                <a:gd name="connsiteX6" fmla="*/ 26848 w 147114"/>
                <a:gd name="connsiteY6" fmla="*/ 244263 h 220671"/>
                <a:gd name="connsiteX7" fmla="*/ 11401 w 147114"/>
                <a:gd name="connsiteY7" fmla="*/ 244263 h 220671"/>
                <a:gd name="connsiteX8" fmla="*/ 0 w 147114"/>
                <a:gd name="connsiteY8" fmla="*/ 233597 h 220671"/>
                <a:gd name="connsiteX9" fmla="*/ 0 w 147114"/>
                <a:gd name="connsiteY9" fmla="*/ 9615 h 220671"/>
                <a:gd name="connsiteX10" fmla="*/ 11401 w 147114"/>
                <a:gd name="connsiteY10" fmla="*/ 53 h 220671"/>
                <a:gd name="connsiteX11" fmla="*/ 78338 w 147114"/>
                <a:gd name="connsiteY11" fmla="*/ 53 h 220671"/>
                <a:gd name="connsiteX12" fmla="*/ 136081 w 147114"/>
                <a:gd name="connsiteY12" fmla="*/ 16235 h 220671"/>
                <a:gd name="connsiteX13" fmla="*/ 153367 w 147114"/>
                <a:gd name="connsiteY13" fmla="*/ 83908 h 220671"/>
                <a:gd name="connsiteX14" fmla="*/ 99302 w 147114"/>
                <a:gd name="connsiteY14" fmla="*/ 150478 h 220671"/>
                <a:gd name="connsiteX15" fmla="*/ 162194 w 147114"/>
                <a:gd name="connsiteY15" fmla="*/ 231391 h 220671"/>
                <a:gd name="connsiteX16" fmla="*/ 165872 w 147114"/>
                <a:gd name="connsiteY16" fmla="*/ 239850 h 220671"/>
                <a:gd name="connsiteX17" fmla="*/ 159619 w 147114"/>
                <a:gd name="connsiteY17" fmla="*/ 244263 h 220671"/>
                <a:gd name="connsiteX18" fmla="*/ 105187 w 147114"/>
                <a:gd name="connsiteY18" fmla="*/ 34625 h 220671"/>
                <a:gd name="connsiteX19" fmla="*/ 77235 w 147114"/>
                <a:gd name="connsiteY19" fmla="*/ 30947 h 220671"/>
                <a:gd name="connsiteX20" fmla="*/ 36411 w 147114"/>
                <a:gd name="connsiteY20" fmla="*/ 31682 h 220671"/>
                <a:gd name="connsiteX21" fmla="*/ 36411 w 147114"/>
                <a:gd name="connsiteY21" fmla="*/ 119583 h 220671"/>
                <a:gd name="connsiteX22" fmla="*/ 83855 w 147114"/>
                <a:gd name="connsiteY22" fmla="*/ 119583 h 220671"/>
                <a:gd name="connsiteX23" fmla="*/ 118059 w 147114"/>
                <a:gd name="connsiteY23" fmla="*/ 80966 h 220671"/>
                <a:gd name="connsiteX24" fmla="*/ 105187 w 147114"/>
                <a:gd name="connsiteY24" fmla="*/ 34625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7114" h="220671">
                  <a:moveTo>
                    <a:pt x="159619" y="244263"/>
                  </a:moveTo>
                  <a:lnTo>
                    <a:pt x="137920" y="244263"/>
                  </a:lnTo>
                  <a:cubicBezTo>
                    <a:pt x="129461" y="244263"/>
                    <a:pt x="125783" y="243160"/>
                    <a:pt x="120634" y="236172"/>
                  </a:cubicBezTo>
                  <a:lnTo>
                    <a:pt x="57007" y="150478"/>
                  </a:lnTo>
                  <a:lnTo>
                    <a:pt x="36043" y="150478"/>
                  </a:lnTo>
                  <a:lnTo>
                    <a:pt x="36043" y="233597"/>
                  </a:lnTo>
                  <a:cubicBezTo>
                    <a:pt x="36043" y="240953"/>
                    <a:pt x="34572" y="244263"/>
                    <a:pt x="26848" y="244263"/>
                  </a:cubicBezTo>
                  <a:lnTo>
                    <a:pt x="11401" y="244263"/>
                  </a:lnTo>
                  <a:cubicBezTo>
                    <a:pt x="2574" y="244263"/>
                    <a:pt x="0" y="242792"/>
                    <a:pt x="0" y="233597"/>
                  </a:cubicBezTo>
                  <a:lnTo>
                    <a:pt x="0" y="9615"/>
                  </a:lnTo>
                  <a:cubicBezTo>
                    <a:pt x="0" y="788"/>
                    <a:pt x="3678" y="53"/>
                    <a:pt x="11401" y="53"/>
                  </a:cubicBezTo>
                  <a:lnTo>
                    <a:pt x="78338" y="53"/>
                  </a:lnTo>
                  <a:cubicBezTo>
                    <a:pt x="101509" y="53"/>
                    <a:pt x="119531" y="-1786"/>
                    <a:pt x="136081" y="16235"/>
                  </a:cubicBezTo>
                  <a:cubicBezTo>
                    <a:pt x="151160" y="32786"/>
                    <a:pt x="153367" y="62577"/>
                    <a:pt x="153367" y="83908"/>
                  </a:cubicBezTo>
                  <a:cubicBezTo>
                    <a:pt x="153367" y="122158"/>
                    <a:pt x="140494" y="149006"/>
                    <a:pt x="99302" y="150478"/>
                  </a:cubicBezTo>
                  <a:lnTo>
                    <a:pt x="162194" y="231391"/>
                  </a:lnTo>
                  <a:cubicBezTo>
                    <a:pt x="164033" y="233597"/>
                    <a:pt x="165872" y="236907"/>
                    <a:pt x="165872" y="239850"/>
                  </a:cubicBezTo>
                  <a:cubicBezTo>
                    <a:pt x="166239" y="243160"/>
                    <a:pt x="162929" y="244263"/>
                    <a:pt x="159619" y="244263"/>
                  </a:cubicBezTo>
                  <a:close/>
                  <a:moveTo>
                    <a:pt x="105187" y="34625"/>
                  </a:moveTo>
                  <a:cubicBezTo>
                    <a:pt x="98567" y="31315"/>
                    <a:pt x="84959" y="30947"/>
                    <a:pt x="77235" y="30947"/>
                  </a:cubicBezTo>
                  <a:cubicBezTo>
                    <a:pt x="63627" y="30947"/>
                    <a:pt x="49651" y="31315"/>
                    <a:pt x="36411" y="31682"/>
                  </a:cubicBezTo>
                  <a:lnTo>
                    <a:pt x="36411" y="119583"/>
                  </a:lnTo>
                  <a:lnTo>
                    <a:pt x="83855" y="119583"/>
                  </a:lnTo>
                  <a:cubicBezTo>
                    <a:pt x="114014" y="119583"/>
                    <a:pt x="118059" y="108182"/>
                    <a:pt x="118059" y="80966"/>
                  </a:cubicBezTo>
                  <a:cubicBezTo>
                    <a:pt x="118427" y="68461"/>
                    <a:pt x="118427" y="41613"/>
                    <a:pt x="105187" y="34625"/>
                  </a:cubicBez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18" name="Forma Livre: Forma 16">
              <a:extLst>
                <a:ext uri="{FF2B5EF4-FFF2-40B4-BE49-F238E27FC236}">
                  <a16:creationId xmlns:a16="http://schemas.microsoft.com/office/drawing/2014/main" id="{6D5EFA81-E0A2-48D1-8888-EAC21756EF6E}"/>
                </a:ext>
              </a:extLst>
            </p:cNvPr>
            <p:cNvSpPr/>
            <p:nvPr/>
          </p:nvSpPr>
          <p:spPr>
            <a:xfrm>
              <a:off x="5973527" y="3302482"/>
              <a:ext cx="183893" cy="257451"/>
            </a:xfrm>
            <a:custGeom>
              <a:avLst/>
              <a:gdLst>
                <a:gd name="connsiteX0" fmla="*/ 171021 w 183893"/>
                <a:gd name="connsiteY0" fmla="*/ 225821 h 257450"/>
                <a:gd name="connsiteX1" fmla="*/ 97464 w 183893"/>
                <a:gd name="connsiteY1" fmla="*/ 258554 h 257450"/>
                <a:gd name="connsiteX2" fmla="*/ 23906 w 183893"/>
                <a:gd name="connsiteY2" fmla="*/ 225821 h 257450"/>
                <a:gd name="connsiteX3" fmla="*/ 0 w 183893"/>
                <a:gd name="connsiteY3" fmla="*/ 129093 h 257450"/>
                <a:gd name="connsiteX4" fmla="*/ 23906 w 183893"/>
                <a:gd name="connsiteY4" fmla="*/ 31997 h 257450"/>
                <a:gd name="connsiteX5" fmla="*/ 97464 w 183893"/>
                <a:gd name="connsiteY5" fmla="*/ 0 h 257450"/>
                <a:gd name="connsiteX6" fmla="*/ 171021 w 183893"/>
                <a:gd name="connsiteY6" fmla="*/ 31997 h 257450"/>
                <a:gd name="connsiteX7" fmla="*/ 194927 w 183893"/>
                <a:gd name="connsiteY7" fmla="*/ 129093 h 257450"/>
                <a:gd name="connsiteX8" fmla="*/ 171021 w 183893"/>
                <a:gd name="connsiteY8" fmla="*/ 225821 h 257450"/>
                <a:gd name="connsiteX9" fmla="*/ 148586 w 183893"/>
                <a:gd name="connsiteY9" fmla="*/ 59949 h 257450"/>
                <a:gd name="connsiteX10" fmla="*/ 97831 w 183893"/>
                <a:gd name="connsiteY10" fmla="*/ 31262 h 257450"/>
                <a:gd name="connsiteX11" fmla="*/ 47077 w 183893"/>
                <a:gd name="connsiteY11" fmla="*/ 59949 h 257450"/>
                <a:gd name="connsiteX12" fmla="*/ 38250 w 183893"/>
                <a:gd name="connsiteY12" fmla="*/ 129093 h 257450"/>
                <a:gd name="connsiteX13" fmla="*/ 47077 w 183893"/>
                <a:gd name="connsiteY13" fmla="*/ 197869 h 257450"/>
                <a:gd name="connsiteX14" fmla="*/ 97831 w 183893"/>
                <a:gd name="connsiteY14" fmla="*/ 226556 h 257450"/>
                <a:gd name="connsiteX15" fmla="*/ 148586 w 183893"/>
                <a:gd name="connsiteY15" fmla="*/ 197869 h 257450"/>
                <a:gd name="connsiteX16" fmla="*/ 157413 w 183893"/>
                <a:gd name="connsiteY16" fmla="*/ 129093 h 257450"/>
                <a:gd name="connsiteX17" fmla="*/ 148586 w 183893"/>
                <a:gd name="connsiteY17" fmla="*/ 59949 h 25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3893" h="257450">
                  <a:moveTo>
                    <a:pt x="171021" y="225821"/>
                  </a:moveTo>
                  <a:cubicBezTo>
                    <a:pt x="152264" y="250830"/>
                    <a:pt x="127990" y="258554"/>
                    <a:pt x="97464" y="258554"/>
                  </a:cubicBezTo>
                  <a:cubicBezTo>
                    <a:pt x="66937" y="258554"/>
                    <a:pt x="42663" y="250830"/>
                    <a:pt x="23906" y="225821"/>
                  </a:cubicBezTo>
                  <a:cubicBezTo>
                    <a:pt x="2942" y="197869"/>
                    <a:pt x="0" y="162562"/>
                    <a:pt x="0" y="129093"/>
                  </a:cubicBezTo>
                  <a:cubicBezTo>
                    <a:pt x="0" y="95624"/>
                    <a:pt x="2942" y="59581"/>
                    <a:pt x="23906" y="31997"/>
                  </a:cubicBezTo>
                  <a:cubicBezTo>
                    <a:pt x="43031" y="6620"/>
                    <a:pt x="66937" y="0"/>
                    <a:pt x="97464" y="0"/>
                  </a:cubicBezTo>
                  <a:cubicBezTo>
                    <a:pt x="127622" y="0"/>
                    <a:pt x="151896" y="6988"/>
                    <a:pt x="171021" y="31997"/>
                  </a:cubicBezTo>
                  <a:cubicBezTo>
                    <a:pt x="191985" y="59949"/>
                    <a:pt x="194927" y="95624"/>
                    <a:pt x="194927" y="129093"/>
                  </a:cubicBezTo>
                  <a:cubicBezTo>
                    <a:pt x="194927" y="162562"/>
                    <a:pt x="191985" y="198237"/>
                    <a:pt x="171021" y="225821"/>
                  </a:cubicBezTo>
                  <a:close/>
                  <a:moveTo>
                    <a:pt x="148586" y="59949"/>
                  </a:moveTo>
                  <a:cubicBezTo>
                    <a:pt x="139023" y="38618"/>
                    <a:pt x="119531" y="31262"/>
                    <a:pt x="97831" y="31262"/>
                  </a:cubicBezTo>
                  <a:cubicBezTo>
                    <a:pt x="75764" y="31262"/>
                    <a:pt x="56639" y="38618"/>
                    <a:pt x="47077" y="59949"/>
                  </a:cubicBezTo>
                  <a:cubicBezTo>
                    <a:pt x="39353" y="77235"/>
                    <a:pt x="38250" y="109968"/>
                    <a:pt x="38250" y="129093"/>
                  </a:cubicBezTo>
                  <a:cubicBezTo>
                    <a:pt x="38250" y="148218"/>
                    <a:pt x="39353" y="180583"/>
                    <a:pt x="47077" y="197869"/>
                  </a:cubicBezTo>
                  <a:cubicBezTo>
                    <a:pt x="56639" y="219201"/>
                    <a:pt x="75764" y="226556"/>
                    <a:pt x="97831" y="226556"/>
                  </a:cubicBezTo>
                  <a:cubicBezTo>
                    <a:pt x="120266" y="226556"/>
                    <a:pt x="139023" y="219201"/>
                    <a:pt x="148586" y="197869"/>
                  </a:cubicBezTo>
                  <a:cubicBezTo>
                    <a:pt x="156309" y="180583"/>
                    <a:pt x="157413" y="148218"/>
                    <a:pt x="157413" y="129093"/>
                  </a:cubicBezTo>
                  <a:cubicBezTo>
                    <a:pt x="157413" y="109968"/>
                    <a:pt x="156309" y="77235"/>
                    <a:pt x="148586" y="59949"/>
                  </a:cubicBez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19" name="Forma Livre: Forma 17">
              <a:extLst>
                <a:ext uri="{FF2B5EF4-FFF2-40B4-BE49-F238E27FC236}">
                  <a16:creationId xmlns:a16="http://schemas.microsoft.com/office/drawing/2014/main" id="{4C973ABB-3DBC-4DF8-A224-84F38B0910DD}"/>
                </a:ext>
              </a:extLst>
            </p:cNvPr>
            <p:cNvSpPr/>
            <p:nvPr/>
          </p:nvSpPr>
          <p:spPr>
            <a:xfrm>
              <a:off x="6281715" y="3306119"/>
              <a:ext cx="110336" cy="220672"/>
            </a:xfrm>
            <a:custGeom>
              <a:avLst/>
              <a:gdLst>
                <a:gd name="connsiteX0" fmla="*/ 134995 w 110335"/>
                <a:gd name="connsiteY0" fmla="*/ 224758 h 220671"/>
                <a:gd name="connsiteX1" fmla="*/ 65483 w 110335"/>
                <a:gd name="connsiteY1" fmla="*/ 250504 h 220671"/>
                <a:gd name="connsiteX2" fmla="*/ 12890 w 110335"/>
                <a:gd name="connsiteY2" fmla="*/ 247561 h 220671"/>
                <a:gd name="connsiteX3" fmla="*/ 17 w 110335"/>
                <a:gd name="connsiteY3" fmla="*/ 240573 h 220671"/>
                <a:gd name="connsiteX4" fmla="*/ 17 w 110335"/>
                <a:gd name="connsiteY4" fmla="*/ 227701 h 220671"/>
                <a:gd name="connsiteX5" fmla="*/ 7373 w 110335"/>
                <a:gd name="connsiteY5" fmla="*/ 215564 h 220671"/>
                <a:gd name="connsiteX6" fmla="*/ 35692 w 110335"/>
                <a:gd name="connsiteY6" fmla="*/ 217771 h 220671"/>
                <a:gd name="connsiteX7" fmla="*/ 71000 w 110335"/>
                <a:gd name="connsiteY7" fmla="*/ 218506 h 220671"/>
                <a:gd name="connsiteX8" fmla="*/ 106308 w 110335"/>
                <a:gd name="connsiteY8" fmla="*/ 187244 h 220671"/>
                <a:gd name="connsiteX9" fmla="*/ 89390 w 110335"/>
                <a:gd name="connsiteY9" fmla="*/ 147523 h 220671"/>
                <a:gd name="connsiteX10" fmla="*/ 44152 w 110335"/>
                <a:gd name="connsiteY10" fmla="*/ 127295 h 220671"/>
                <a:gd name="connsiteX11" fmla="*/ 2592 w 110335"/>
                <a:gd name="connsiteY11" fmla="*/ 62197 h 220671"/>
                <a:gd name="connsiteX12" fmla="*/ 16568 w 110335"/>
                <a:gd name="connsiteY12" fmla="*/ 13281 h 220671"/>
                <a:gd name="connsiteX13" fmla="*/ 79827 w 110335"/>
                <a:gd name="connsiteY13" fmla="*/ 41 h 220671"/>
                <a:gd name="connsiteX14" fmla="*/ 123594 w 110335"/>
                <a:gd name="connsiteY14" fmla="*/ 1880 h 220671"/>
                <a:gd name="connsiteX15" fmla="*/ 136466 w 110335"/>
                <a:gd name="connsiteY15" fmla="*/ 8868 h 220671"/>
                <a:gd name="connsiteX16" fmla="*/ 136466 w 110335"/>
                <a:gd name="connsiteY16" fmla="*/ 21740 h 220671"/>
                <a:gd name="connsiteX17" fmla="*/ 129110 w 110335"/>
                <a:gd name="connsiteY17" fmla="*/ 33877 h 220671"/>
                <a:gd name="connsiteX18" fmla="*/ 111457 w 110335"/>
                <a:gd name="connsiteY18" fmla="*/ 32774 h 220671"/>
                <a:gd name="connsiteX19" fmla="*/ 89390 w 110335"/>
                <a:gd name="connsiteY19" fmla="*/ 32038 h 220671"/>
                <a:gd name="connsiteX20" fmla="*/ 63276 w 110335"/>
                <a:gd name="connsiteY20" fmla="*/ 31671 h 220671"/>
                <a:gd name="connsiteX21" fmla="*/ 36796 w 110335"/>
                <a:gd name="connsiteY21" fmla="*/ 65875 h 220671"/>
                <a:gd name="connsiteX22" fmla="*/ 53346 w 110335"/>
                <a:gd name="connsiteY22" fmla="*/ 94562 h 220671"/>
                <a:gd name="connsiteX23" fmla="*/ 83137 w 110335"/>
                <a:gd name="connsiteY23" fmla="*/ 107802 h 220671"/>
                <a:gd name="connsiteX24" fmla="*/ 115135 w 110335"/>
                <a:gd name="connsiteY24" fmla="*/ 123249 h 220671"/>
                <a:gd name="connsiteX25" fmla="*/ 140512 w 110335"/>
                <a:gd name="connsiteY25" fmla="*/ 174372 h 220671"/>
                <a:gd name="connsiteX26" fmla="*/ 134995 w 110335"/>
                <a:gd name="connsiteY26" fmla="*/ 224758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5" h="220671">
                  <a:moveTo>
                    <a:pt x="134995" y="224758"/>
                  </a:moveTo>
                  <a:cubicBezTo>
                    <a:pt x="122490" y="249768"/>
                    <a:pt x="89757" y="250504"/>
                    <a:pt x="65483" y="250504"/>
                  </a:cubicBezTo>
                  <a:cubicBezTo>
                    <a:pt x="47830" y="250504"/>
                    <a:pt x="30543" y="249400"/>
                    <a:pt x="12890" y="247561"/>
                  </a:cubicBezTo>
                  <a:cubicBezTo>
                    <a:pt x="7741" y="247193"/>
                    <a:pt x="17" y="247561"/>
                    <a:pt x="17" y="240573"/>
                  </a:cubicBezTo>
                  <a:lnTo>
                    <a:pt x="17" y="227701"/>
                  </a:lnTo>
                  <a:cubicBezTo>
                    <a:pt x="17" y="221448"/>
                    <a:pt x="-718" y="215564"/>
                    <a:pt x="7373" y="215564"/>
                  </a:cubicBezTo>
                  <a:cubicBezTo>
                    <a:pt x="16936" y="215564"/>
                    <a:pt x="26130" y="217035"/>
                    <a:pt x="35692" y="217771"/>
                  </a:cubicBezTo>
                  <a:cubicBezTo>
                    <a:pt x="47462" y="218506"/>
                    <a:pt x="59599" y="218506"/>
                    <a:pt x="71000" y="218506"/>
                  </a:cubicBezTo>
                  <a:cubicBezTo>
                    <a:pt x="97113" y="218506"/>
                    <a:pt x="106308" y="215932"/>
                    <a:pt x="106308" y="187244"/>
                  </a:cubicBezTo>
                  <a:cubicBezTo>
                    <a:pt x="106308" y="167752"/>
                    <a:pt x="109250" y="155982"/>
                    <a:pt x="89390" y="147523"/>
                  </a:cubicBezTo>
                  <a:cubicBezTo>
                    <a:pt x="74310" y="140903"/>
                    <a:pt x="58863" y="134283"/>
                    <a:pt x="44152" y="127295"/>
                  </a:cubicBezTo>
                  <a:cubicBezTo>
                    <a:pt x="7373" y="110009"/>
                    <a:pt x="2592" y="103389"/>
                    <a:pt x="2592" y="62197"/>
                  </a:cubicBezTo>
                  <a:cubicBezTo>
                    <a:pt x="2592" y="44543"/>
                    <a:pt x="2592" y="26154"/>
                    <a:pt x="16568" y="13281"/>
                  </a:cubicBezTo>
                  <a:cubicBezTo>
                    <a:pt x="32383" y="-1430"/>
                    <a:pt x="59599" y="41"/>
                    <a:pt x="79827" y="41"/>
                  </a:cubicBezTo>
                  <a:cubicBezTo>
                    <a:pt x="94539" y="41"/>
                    <a:pt x="109250" y="776"/>
                    <a:pt x="123594" y="1880"/>
                  </a:cubicBezTo>
                  <a:cubicBezTo>
                    <a:pt x="128743" y="2248"/>
                    <a:pt x="136466" y="1880"/>
                    <a:pt x="136466" y="8868"/>
                  </a:cubicBezTo>
                  <a:lnTo>
                    <a:pt x="136466" y="21740"/>
                  </a:lnTo>
                  <a:cubicBezTo>
                    <a:pt x="136466" y="27993"/>
                    <a:pt x="137202" y="33877"/>
                    <a:pt x="129110" y="33877"/>
                  </a:cubicBezTo>
                  <a:cubicBezTo>
                    <a:pt x="123226" y="33877"/>
                    <a:pt x="117341" y="33142"/>
                    <a:pt x="111457" y="32774"/>
                  </a:cubicBezTo>
                  <a:cubicBezTo>
                    <a:pt x="104101" y="32038"/>
                    <a:pt x="96745" y="32038"/>
                    <a:pt x="89390" y="32038"/>
                  </a:cubicBezTo>
                  <a:cubicBezTo>
                    <a:pt x="80562" y="32038"/>
                    <a:pt x="72104" y="31671"/>
                    <a:pt x="63276" y="31671"/>
                  </a:cubicBezTo>
                  <a:cubicBezTo>
                    <a:pt x="36428" y="31671"/>
                    <a:pt x="36796" y="43807"/>
                    <a:pt x="36796" y="65875"/>
                  </a:cubicBezTo>
                  <a:cubicBezTo>
                    <a:pt x="36796" y="82793"/>
                    <a:pt x="37532" y="87206"/>
                    <a:pt x="53346" y="94562"/>
                  </a:cubicBezTo>
                  <a:cubicBezTo>
                    <a:pt x="63276" y="99343"/>
                    <a:pt x="73575" y="103389"/>
                    <a:pt x="83137" y="107802"/>
                  </a:cubicBezTo>
                  <a:cubicBezTo>
                    <a:pt x="94171" y="112584"/>
                    <a:pt x="105204" y="117365"/>
                    <a:pt x="115135" y="123249"/>
                  </a:cubicBezTo>
                  <a:cubicBezTo>
                    <a:pt x="137570" y="136122"/>
                    <a:pt x="140512" y="149730"/>
                    <a:pt x="140512" y="174372"/>
                  </a:cubicBezTo>
                  <a:cubicBezTo>
                    <a:pt x="141247" y="188715"/>
                    <a:pt x="141247" y="212254"/>
                    <a:pt x="134995" y="224758"/>
                  </a:cubicBez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20" name="Forma Livre: Forma 18">
              <a:extLst>
                <a:ext uri="{FF2B5EF4-FFF2-40B4-BE49-F238E27FC236}">
                  <a16:creationId xmlns:a16="http://schemas.microsoft.com/office/drawing/2014/main" id="{73F92E52-6225-4160-B386-CB6F53B1E925}"/>
                </a:ext>
              </a:extLst>
            </p:cNvPr>
            <p:cNvSpPr/>
            <p:nvPr/>
          </p:nvSpPr>
          <p:spPr>
            <a:xfrm>
              <a:off x="6690711" y="3307631"/>
              <a:ext cx="183893" cy="220672"/>
            </a:xfrm>
            <a:custGeom>
              <a:avLst/>
              <a:gdLst>
                <a:gd name="connsiteX0" fmla="*/ 196398 w 183893"/>
                <a:gd name="connsiteY0" fmla="*/ 245681 h 220671"/>
                <a:gd name="connsiteX1" fmla="*/ 176538 w 183893"/>
                <a:gd name="connsiteY1" fmla="*/ 245681 h 220671"/>
                <a:gd name="connsiteX2" fmla="*/ 165136 w 183893"/>
                <a:gd name="connsiteY2" fmla="*/ 236487 h 220671"/>
                <a:gd name="connsiteX3" fmla="*/ 141230 w 183893"/>
                <a:gd name="connsiteY3" fmla="*/ 165872 h 220671"/>
                <a:gd name="connsiteX4" fmla="*/ 59582 w 183893"/>
                <a:gd name="connsiteY4" fmla="*/ 165872 h 220671"/>
                <a:gd name="connsiteX5" fmla="*/ 37514 w 183893"/>
                <a:gd name="connsiteY5" fmla="*/ 233912 h 220671"/>
                <a:gd name="connsiteX6" fmla="*/ 24642 w 183893"/>
                <a:gd name="connsiteY6" fmla="*/ 245681 h 220671"/>
                <a:gd name="connsiteX7" fmla="*/ 7723 w 183893"/>
                <a:gd name="connsiteY7" fmla="*/ 245681 h 220671"/>
                <a:gd name="connsiteX8" fmla="*/ 0 w 183893"/>
                <a:gd name="connsiteY8" fmla="*/ 242739 h 220671"/>
                <a:gd name="connsiteX9" fmla="*/ 2574 w 183893"/>
                <a:gd name="connsiteY9" fmla="*/ 233177 h 220671"/>
                <a:gd name="connsiteX10" fmla="*/ 77235 w 183893"/>
                <a:gd name="connsiteY10" fmla="*/ 12873 h 220671"/>
                <a:gd name="connsiteX11" fmla="*/ 92682 w 183893"/>
                <a:gd name="connsiteY11" fmla="*/ 0 h 220671"/>
                <a:gd name="connsiteX12" fmla="*/ 107761 w 183893"/>
                <a:gd name="connsiteY12" fmla="*/ 0 h 220671"/>
                <a:gd name="connsiteX13" fmla="*/ 123208 w 183893"/>
                <a:gd name="connsiteY13" fmla="*/ 12873 h 220671"/>
                <a:gd name="connsiteX14" fmla="*/ 202650 w 183893"/>
                <a:gd name="connsiteY14" fmla="*/ 240532 h 220671"/>
                <a:gd name="connsiteX15" fmla="*/ 196398 w 183893"/>
                <a:gd name="connsiteY15" fmla="*/ 245681 h 220671"/>
                <a:gd name="connsiteX16" fmla="*/ 100406 w 183893"/>
                <a:gd name="connsiteY16" fmla="*/ 42663 h 220671"/>
                <a:gd name="connsiteX17" fmla="*/ 69880 w 183893"/>
                <a:gd name="connsiteY17" fmla="*/ 136817 h 220671"/>
                <a:gd name="connsiteX18" fmla="*/ 132403 w 183893"/>
                <a:gd name="connsiteY18" fmla="*/ 137184 h 220671"/>
                <a:gd name="connsiteX19" fmla="*/ 100406 w 183893"/>
                <a:gd name="connsiteY19" fmla="*/ 42663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3893" h="220671">
                  <a:moveTo>
                    <a:pt x="196398" y="245681"/>
                  </a:moveTo>
                  <a:lnTo>
                    <a:pt x="176538" y="245681"/>
                  </a:lnTo>
                  <a:cubicBezTo>
                    <a:pt x="169182" y="245681"/>
                    <a:pt x="167343" y="242739"/>
                    <a:pt x="165136" y="236487"/>
                  </a:cubicBezTo>
                  <a:lnTo>
                    <a:pt x="141230" y="165872"/>
                  </a:lnTo>
                  <a:cubicBezTo>
                    <a:pt x="114014" y="166607"/>
                    <a:pt x="86798" y="166607"/>
                    <a:pt x="59582" y="165872"/>
                  </a:cubicBezTo>
                  <a:lnTo>
                    <a:pt x="37514" y="233912"/>
                  </a:lnTo>
                  <a:cubicBezTo>
                    <a:pt x="34940" y="241636"/>
                    <a:pt x="33469" y="245681"/>
                    <a:pt x="24642" y="245681"/>
                  </a:cubicBezTo>
                  <a:lnTo>
                    <a:pt x="7723" y="245681"/>
                  </a:lnTo>
                  <a:cubicBezTo>
                    <a:pt x="5149" y="245681"/>
                    <a:pt x="0" y="246417"/>
                    <a:pt x="0" y="242739"/>
                  </a:cubicBezTo>
                  <a:cubicBezTo>
                    <a:pt x="0" y="240165"/>
                    <a:pt x="1839" y="235383"/>
                    <a:pt x="2574" y="233177"/>
                  </a:cubicBezTo>
                  <a:lnTo>
                    <a:pt x="77235" y="12873"/>
                  </a:lnTo>
                  <a:cubicBezTo>
                    <a:pt x="80545" y="3678"/>
                    <a:pt x="82384" y="0"/>
                    <a:pt x="92682" y="0"/>
                  </a:cubicBezTo>
                  <a:lnTo>
                    <a:pt x="107761" y="0"/>
                  </a:lnTo>
                  <a:cubicBezTo>
                    <a:pt x="118427" y="0"/>
                    <a:pt x="119899" y="3310"/>
                    <a:pt x="123208" y="12873"/>
                  </a:cubicBezTo>
                  <a:cubicBezTo>
                    <a:pt x="129829" y="31262"/>
                    <a:pt x="202650" y="236487"/>
                    <a:pt x="202650" y="240532"/>
                  </a:cubicBezTo>
                  <a:cubicBezTo>
                    <a:pt x="203018" y="244946"/>
                    <a:pt x="200076" y="245681"/>
                    <a:pt x="196398" y="245681"/>
                  </a:cubicBezTo>
                  <a:close/>
                  <a:moveTo>
                    <a:pt x="100406" y="42663"/>
                  </a:moveTo>
                  <a:lnTo>
                    <a:pt x="69880" y="136817"/>
                  </a:lnTo>
                  <a:cubicBezTo>
                    <a:pt x="90843" y="136817"/>
                    <a:pt x="111439" y="136449"/>
                    <a:pt x="132403" y="137184"/>
                  </a:cubicBezTo>
                  <a:lnTo>
                    <a:pt x="100406" y="42663"/>
                  </a:ln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21" name="Forma Livre: Forma 19">
              <a:extLst>
                <a:ext uri="{FF2B5EF4-FFF2-40B4-BE49-F238E27FC236}">
                  <a16:creationId xmlns:a16="http://schemas.microsoft.com/office/drawing/2014/main" id="{3045516B-C8D9-4F26-8BE7-56C507614D8C}"/>
                </a:ext>
              </a:extLst>
            </p:cNvPr>
            <p:cNvSpPr/>
            <p:nvPr/>
          </p:nvSpPr>
          <p:spPr>
            <a:xfrm>
              <a:off x="7000020" y="3309102"/>
              <a:ext cx="147115" cy="220672"/>
            </a:xfrm>
            <a:custGeom>
              <a:avLst/>
              <a:gdLst>
                <a:gd name="connsiteX0" fmla="*/ 116588 w 147114"/>
                <a:gd name="connsiteY0" fmla="*/ 239797 h 220671"/>
                <a:gd name="connsiteX1" fmla="*/ 74661 w 147114"/>
                <a:gd name="connsiteY1" fmla="*/ 244210 h 220671"/>
                <a:gd name="connsiteX2" fmla="*/ 11401 w 147114"/>
                <a:gd name="connsiteY2" fmla="*/ 244210 h 220671"/>
                <a:gd name="connsiteX3" fmla="*/ 0 w 147114"/>
                <a:gd name="connsiteY3" fmla="*/ 233544 h 220671"/>
                <a:gd name="connsiteX4" fmla="*/ 0 w 147114"/>
                <a:gd name="connsiteY4" fmla="*/ 9562 h 220671"/>
                <a:gd name="connsiteX5" fmla="*/ 11401 w 147114"/>
                <a:gd name="connsiteY5" fmla="*/ 0 h 220671"/>
                <a:gd name="connsiteX6" fmla="*/ 74661 w 147114"/>
                <a:gd name="connsiteY6" fmla="*/ 0 h 220671"/>
                <a:gd name="connsiteX7" fmla="*/ 128357 w 147114"/>
                <a:gd name="connsiteY7" fmla="*/ 7356 h 220671"/>
                <a:gd name="connsiteX8" fmla="*/ 173227 w 147114"/>
                <a:gd name="connsiteY8" fmla="*/ 125047 h 220671"/>
                <a:gd name="connsiteX9" fmla="*/ 116588 w 147114"/>
                <a:gd name="connsiteY9" fmla="*/ 239797 h 220671"/>
                <a:gd name="connsiteX10" fmla="*/ 109600 w 147114"/>
                <a:gd name="connsiteY10" fmla="*/ 37514 h 220671"/>
                <a:gd name="connsiteX11" fmla="*/ 67673 w 147114"/>
                <a:gd name="connsiteY11" fmla="*/ 31630 h 220671"/>
                <a:gd name="connsiteX12" fmla="*/ 36043 w 147114"/>
                <a:gd name="connsiteY12" fmla="*/ 33101 h 220671"/>
                <a:gd name="connsiteX13" fmla="*/ 36043 w 147114"/>
                <a:gd name="connsiteY13" fmla="*/ 210742 h 220671"/>
                <a:gd name="connsiteX14" fmla="*/ 76867 w 147114"/>
                <a:gd name="connsiteY14" fmla="*/ 212213 h 220671"/>
                <a:gd name="connsiteX15" fmla="*/ 136081 w 147114"/>
                <a:gd name="connsiteY15" fmla="*/ 125415 h 220671"/>
                <a:gd name="connsiteX16" fmla="*/ 109600 w 147114"/>
                <a:gd name="connsiteY16" fmla="*/ 37514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114" h="220671">
                  <a:moveTo>
                    <a:pt x="116588" y="239797"/>
                  </a:moveTo>
                  <a:cubicBezTo>
                    <a:pt x="102980" y="243107"/>
                    <a:pt x="88269" y="244210"/>
                    <a:pt x="74661" y="244210"/>
                  </a:cubicBezTo>
                  <a:lnTo>
                    <a:pt x="11401" y="244210"/>
                  </a:lnTo>
                  <a:cubicBezTo>
                    <a:pt x="2574" y="244210"/>
                    <a:pt x="0" y="242739"/>
                    <a:pt x="0" y="233544"/>
                  </a:cubicBezTo>
                  <a:lnTo>
                    <a:pt x="0" y="9562"/>
                  </a:lnTo>
                  <a:cubicBezTo>
                    <a:pt x="0" y="736"/>
                    <a:pt x="3678" y="0"/>
                    <a:pt x="11401" y="0"/>
                  </a:cubicBezTo>
                  <a:lnTo>
                    <a:pt x="74661" y="0"/>
                  </a:lnTo>
                  <a:cubicBezTo>
                    <a:pt x="92314" y="0"/>
                    <a:pt x="112175" y="736"/>
                    <a:pt x="128357" y="7356"/>
                  </a:cubicBezTo>
                  <a:cubicBezTo>
                    <a:pt x="171756" y="25009"/>
                    <a:pt x="173227" y="85694"/>
                    <a:pt x="173227" y="125047"/>
                  </a:cubicBezTo>
                  <a:cubicBezTo>
                    <a:pt x="173227" y="170653"/>
                    <a:pt x="169550" y="226189"/>
                    <a:pt x="116588" y="239797"/>
                  </a:cubicBezTo>
                  <a:close/>
                  <a:moveTo>
                    <a:pt x="109600" y="37514"/>
                  </a:moveTo>
                  <a:cubicBezTo>
                    <a:pt x="98934" y="32365"/>
                    <a:pt x="79810" y="31630"/>
                    <a:pt x="67673" y="31630"/>
                  </a:cubicBezTo>
                  <a:cubicBezTo>
                    <a:pt x="57007" y="31630"/>
                    <a:pt x="46341" y="32365"/>
                    <a:pt x="36043" y="33101"/>
                  </a:cubicBezTo>
                  <a:lnTo>
                    <a:pt x="36043" y="210742"/>
                  </a:lnTo>
                  <a:cubicBezTo>
                    <a:pt x="49651" y="211477"/>
                    <a:pt x="63259" y="212213"/>
                    <a:pt x="76867" y="212213"/>
                  </a:cubicBezTo>
                  <a:cubicBezTo>
                    <a:pt x="134242" y="212213"/>
                    <a:pt x="136081" y="172492"/>
                    <a:pt x="136081" y="125415"/>
                  </a:cubicBezTo>
                  <a:cubicBezTo>
                    <a:pt x="135713" y="99670"/>
                    <a:pt x="137920" y="50755"/>
                    <a:pt x="109600" y="37514"/>
                  </a:cubicBez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22" name="Forma Livre: Forma 20">
              <a:extLst>
                <a:ext uri="{FF2B5EF4-FFF2-40B4-BE49-F238E27FC236}">
                  <a16:creationId xmlns:a16="http://schemas.microsoft.com/office/drawing/2014/main" id="{BB1573B6-6B73-47D8-BA4C-8153B9592AEE}"/>
                </a:ext>
              </a:extLst>
            </p:cNvPr>
            <p:cNvSpPr/>
            <p:nvPr/>
          </p:nvSpPr>
          <p:spPr>
            <a:xfrm>
              <a:off x="7276963" y="3309042"/>
              <a:ext cx="183893" cy="220672"/>
            </a:xfrm>
            <a:custGeom>
              <a:avLst/>
              <a:gdLst>
                <a:gd name="connsiteX0" fmla="*/ 202283 w 183893"/>
                <a:gd name="connsiteY0" fmla="*/ 12565 h 220671"/>
                <a:gd name="connsiteX1" fmla="*/ 127622 w 183893"/>
                <a:gd name="connsiteY1" fmla="*/ 232869 h 220671"/>
                <a:gd name="connsiteX2" fmla="*/ 112175 w 183893"/>
                <a:gd name="connsiteY2" fmla="*/ 245741 h 220671"/>
                <a:gd name="connsiteX3" fmla="*/ 95257 w 183893"/>
                <a:gd name="connsiteY3" fmla="*/ 245741 h 220671"/>
                <a:gd name="connsiteX4" fmla="*/ 79442 w 183893"/>
                <a:gd name="connsiteY4" fmla="*/ 232869 h 220671"/>
                <a:gd name="connsiteX5" fmla="*/ 735 w 183893"/>
                <a:gd name="connsiteY5" fmla="*/ 8887 h 220671"/>
                <a:gd name="connsiteX6" fmla="*/ 0 w 183893"/>
                <a:gd name="connsiteY6" fmla="*/ 5209 h 220671"/>
                <a:gd name="connsiteX7" fmla="*/ 6988 w 183893"/>
                <a:gd name="connsiteY7" fmla="*/ 60 h 220671"/>
                <a:gd name="connsiteX8" fmla="*/ 29055 w 183893"/>
                <a:gd name="connsiteY8" fmla="*/ 60 h 220671"/>
                <a:gd name="connsiteX9" fmla="*/ 40456 w 183893"/>
                <a:gd name="connsiteY9" fmla="*/ 9255 h 220671"/>
                <a:gd name="connsiteX10" fmla="*/ 104451 w 183893"/>
                <a:gd name="connsiteY10" fmla="*/ 203078 h 220671"/>
                <a:gd name="connsiteX11" fmla="*/ 166239 w 183893"/>
                <a:gd name="connsiteY11" fmla="*/ 11829 h 220671"/>
                <a:gd name="connsiteX12" fmla="*/ 179112 w 183893"/>
                <a:gd name="connsiteY12" fmla="*/ 60 h 220671"/>
                <a:gd name="connsiteX13" fmla="*/ 197134 w 183893"/>
                <a:gd name="connsiteY13" fmla="*/ 60 h 220671"/>
                <a:gd name="connsiteX14" fmla="*/ 204857 w 183893"/>
                <a:gd name="connsiteY14" fmla="*/ 3002 h 220671"/>
                <a:gd name="connsiteX15" fmla="*/ 202283 w 183893"/>
                <a:gd name="connsiteY15" fmla="*/ 12565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3893" h="220671">
                  <a:moveTo>
                    <a:pt x="202283" y="12565"/>
                  </a:moveTo>
                  <a:lnTo>
                    <a:pt x="127622" y="232869"/>
                  </a:lnTo>
                  <a:cubicBezTo>
                    <a:pt x="124312" y="242431"/>
                    <a:pt x="122841" y="245741"/>
                    <a:pt x="112175" y="245741"/>
                  </a:cubicBezTo>
                  <a:lnTo>
                    <a:pt x="95257" y="245741"/>
                  </a:lnTo>
                  <a:cubicBezTo>
                    <a:pt x="84591" y="245741"/>
                    <a:pt x="82752" y="242431"/>
                    <a:pt x="79442" y="232869"/>
                  </a:cubicBezTo>
                  <a:lnTo>
                    <a:pt x="735" y="8887"/>
                  </a:lnTo>
                  <a:cubicBezTo>
                    <a:pt x="368" y="7784"/>
                    <a:pt x="0" y="6312"/>
                    <a:pt x="0" y="5209"/>
                  </a:cubicBezTo>
                  <a:cubicBezTo>
                    <a:pt x="0" y="796"/>
                    <a:pt x="2942" y="60"/>
                    <a:pt x="6988" y="60"/>
                  </a:cubicBezTo>
                  <a:lnTo>
                    <a:pt x="29055" y="60"/>
                  </a:lnTo>
                  <a:cubicBezTo>
                    <a:pt x="36043" y="60"/>
                    <a:pt x="38250" y="3002"/>
                    <a:pt x="40456" y="9255"/>
                  </a:cubicBezTo>
                  <a:lnTo>
                    <a:pt x="104451" y="203078"/>
                  </a:lnTo>
                  <a:lnTo>
                    <a:pt x="166239" y="11829"/>
                  </a:lnTo>
                  <a:cubicBezTo>
                    <a:pt x="168814" y="4106"/>
                    <a:pt x="170285" y="60"/>
                    <a:pt x="179112" y="60"/>
                  </a:cubicBezTo>
                  <a:lnTo>
                    <a:pt x="197134" y="60"/>
                  </a:lnTo>
                  <a:cubicBezTo>
                    <a:pt x="199708" y="60"/>
                    <a:pt x="204857" y="-676"/>
                    <a:pt x="204857" y="3002"/>
                  </a:cubicBezTo>
                  <a:cubicBezTo>
                    <a:pt x="204857" y="5577"/>
                    <a:pt x="203018" y="10358"/>
                    <a:pt x="202283" y="12565"/>
                  </a:cubicBez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23" name="Forma Livre: Forma 21">
              <a:extLst>
                <a:ext uri="{FF2B5EF4-FFF2-40B4-BE49-F238E27FC236}">
                  <a16:creationId xmlns:a16="http://schemas.microsoft.com/office/drawing/2014/main" id="{ADF60224-79AE-4C06-BBE3-537E31A728C7}"/>
                </a:ext>
              </a:extLst>
            </p:cNvPr>
            <p:cNvSpPr/>
            <p:nvPr/>
          </p:nvSpPr>
          <p:spPr>
            <a:xfrm>
              <a:off x="7587742" y="3302482"/>
              <a:ext cx="183893" cy="257451"/>
            </a:xfrm>
            <a:custGeom>
              <a:avLst/>
              <a:gdLst>
                <a:gd name="connsiteX0" fmla="*/ 171021 w 183893"/>
                <a:gd name="connsiteY0" fmla="*/ 225821 h 257450"/>
                <a:gd name="connsiteX1" fmla="*/ 97464 w 183893"/>
                <a:gd name="connsiteY1" fmla="*/ 258554 h 257450"/>
                <a:gd name="connsiteX2" fmla="*/ 23906 w 183893"/>
                <a:gd name="connsiteY2" fmla="*/ 225821 h 257450"/>
                <a:gd name="connsiteX3" fmla="*/ 0 w 183893"/>
                <a:gd name="connsiteY3" fmla="*/ 129093 h 257450"/>
                <a:gd name="connsiteX4" fmla="*/ 23906 w 183893"/>
                <a:gd name="connsiteY4" fmla="*/ 31997 h 257450"/>
                <a:gd name="connsiteX5" fmla="*/ 97464 w 183893"/>
                <a:gd name="connsiteY5" fmla="*/ 0 h 257450"/>
                <a:gd name="connsiteX6" fmla="*/ 171021 w 183893"/>
                <a:gd name="connsiteY6" fmla="*/ 31997 h 257450"/>
                <a:gd name="connsiteX7" fmla="*/ 194927 w 183893"/>
                <a:gd name="connsiteY7" fmla="*/ 129093 h 257450"/>
                <a:gd name="connsiteX8" fmla="*/ 171021 w 183893"/>
                <a:gd name="connsiteY8" fmla="*/ 225821 h 257450"/>
                <a:gd name="connsiteX9" fmla="*/ 148586 w 183893"/>
                <a:gd name="connsiteY9" fmla="*/ 59949 h 257450"/>
                <a:gd name="connsiteX10" fmla="*/ 97831 w 183893"/>
                <a:gd name="connsiteY10" fmla="*/ 31262 h 257450"/>
                <a:gd name="connsiteX11" fmla="*/ 47077 w 183893"/>
                <a:gd name="connsiteY11" fmla="*/ 59949 h 257450"/>
                <a:gd name="connsiteX12" fmla="*/ 38250 w 183893"/>
                <a:gd name="connsiteY12" fmla="*/ 129093 h 257450"/>
                <a:gd name="connsiteX13" fmla="*/ 47077 w 183893"/>
                <a:gd name="connsiteY13" fmla="*/ 197869 h 257450"/>
                <a:gd name="connsiteX14" fmla="*/ 97831 w 183893"/>
                <a:gd name="connsiteY14" fmla="*/ 226556 h 257450"/>
                <a:gd name="connsiteX15" fmla="*/ 148586 w 183893"/>
                <a:gd name="connsiteY15" fmla="*/ 197869 h 257450"/>
                <a:gd name="connsiteX16" fmla="*/ 157413 w 183893"/>
                <a:gd name="connsiteY16" fmla="*/ 129093 h 257450"/>
                <a:gd name="connsiteX17" fmla="*/ 148586 w 183893"/>
                <a:gd name="connsiteY17" fmla="*/ 59949 h 25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3893" h="257450">
                  <a:moveTo>
                    <a:pt x="171021" y="225821"/>
                  </a:moveTo>
                  <a:cubicBezTo>
                    <a:pt x="152264" y="250830"/>
                    <a:pt x="127990" y="258554"/>
                    <a:pt x="97464" y="258554"/>
                  </a:cubicBezTo>
                  <a:cubicBezTo>
                    <a:pt x="66937" y="258554"/>
                    <a:pt x="42663" y="250830"/>
                    <a:pt x="23906" y="225821"/>
                  </a:cubicBezTo>
                  <a:cubicBezTo>
                    <a:pt x="2942" y="197869"/>
                    <a:pt x="0" y="162562"/>
                    <a:pt x="0" y="129093"/>
                  </a:cubicBezTo>
                  <a:cubicBezTo>
                    <a:pt x="0" y="95624"/>
                    <a:pt x="2942" y="59581"/>
                    <a:pt x="23906" y="31997"/>
                  </a:cubicBezTo>
                  <a:cubicBezTo>
                    <a:pt x="43031" y="6620"/>
                    <a:pt x="66937" y="0"/>
                    <a:pt x="97464" y="0"/>
                  </a:cubicBezTo>
                  <a:cubicBezTo>
                    <a:pt x="127622" y="0"/>
                    <a:pt x="151896" y="6988"/>
                    <a:pt x="171021" y="31997"/>
                  </a:cubicBezTo>
                  <a:cubicBezTo>
                    <a:pt x="191985" y="59949"/>
                    <a:pt x="194927" y="95624"/>
                    <a:pt x="194927" y="129093"/>
                  </a:cubicBezTo>
                  <a:cubicBezTo>
                    <a:pt x="194927" y="162562"/>
                    <a:pt x="191985" y="198237"/>
                    <a:pt x="171021" y="225821"/>
                  </a:cubicBezTo>
                  <a:close/>
                  <a:moveTo>
                    <a:pt x="148586" y="59949"/>
                  </a:moveTo>
                  <a:cubicBezTo>
                    <a:pt x="139023" y="38618"/>
                    <a:pt x="119531" y="31262"/>
                    <a:pt x="97831" y="31262"/>
                  </a:cubicBezTo>
                  <a:cubicBezTo>
                    <a:pt x="75764" y="31262"/>
                    <a:pt x="56639" y="38618"/>
                    <a:pt x="47077" y="59949"/>
                  </a:cubicBezTo>
                  <a:cubicBezTo>
                    <a:pt x="39353" y="77235"/>
                    <a:pt x="38250" y="109968"/>
                    <a:pt x="38250" y="129093"/>
                  </a:cubicBezTo>
                  <a:cubicBezTo>
                    <a:pt x="38250" y="148218"/>
                    <a:pt x="39353" y="180583"/>
                    <a:pt x="47077" y="197869"/>
                  </a:cubicBezTo>
                  <a:cubicBezTo>
                    <a:pt x="56639" y="219201"/>
                    <a:pt x="75764" y="226556"/>
                    <a:pt x="97831" y="226556"/>
                  </a:cubicBezTo>
                  <a:cubicBezTo>
                    <a:pt x="120266" y="226556"/>
                    <a:pt x="139023" y="219201"/>
                    <a:pt x="148586" y="197869"/>
                  </a:cubicBezTo>
                  <a:cubicBezTo>
                    <a:pt x="156309" y="180583"/>
                    <a:pt x="157413" y="148218"/>
                    <a:pt x="157413" y="129093"/>
                  </a:cubicBezTo>
                  <a:cubicBezTo>
                    <a:pt x="157413" y="109968"/>
                    <a:pt x="156309" y="77235"/>
                    <a:pt x="148586" y="59949"/>
                  </a:cubicBez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24" name="Forma Livre: Forma 22">
              <a:extLst>
                <a:ext uri="{FF2B5EF4-FFF2-40B4-BE49-F238E27FC236}">
                  <a16:creationId xmlns:a16="http://schemas.microsoft.com/office/drawing/2014/main" id="{7E2AB4F3-6921-4F18-A193-64DF108C27E1}"/>
                </a:ext>
              </a:extLst>
            </p:cNvPr>
            <p:cNvSpPr/>
            <p:nvPr/>
          </p:nvSpPr>
          <p:spPr>
            <a:xfrm>
              <a:off x="7901464" y="3306528"/>
              <a:ext cx="147115" cy="220672"/>
            </a:xfrm>
            <a:custGeom>
              <a:avLst/>
              <a:gdLst>
                <a:gd name="connsiteX0" fmla="*/ 153735 w 147114"/>
                <a:gd name="connsiteY0" fmla="*/ 244578 h 220671"/>
                <a:gd name="connsiteX1" fmla="*/ 98567 w 147114"/>
                <a:gd name="connsiteY1" fmla="*/ 251566 h 220671"/>
                <a:gd name="connsiteX2" fmla="*/ 56639 w 147114"/>
                <a:gd name="connsiteY2" fmla="*/ 247153 h 220671"/>
                <a:gd name="connsiteX3" fmla="*/ 0 w 147114"/>
                <a:gd name="connsiteY3" fmla="*/ 127622 h 220671"/>
                <a:gd name="connsiteX4" fmla="*/ 44502 w 147114"/>
                <a:gd name="connsiteY4" fmla="*/ 8091 h 220671"/>
                <a:gd name="connsiteX5" fmla="*/ 98567 w 147114"/>
                <a:gd name="connsiteY5" fmla="*/ 0 h 220671"/>
                <a:gd name="connsiteX6" fmla="*/ 151160 w 147114"/>
                <a:gd name="connsiteY6" fmla="*/ 2942 h 220671"/>
                <a:gd name="connsiteX7" fmla="*/ 164033 w 147114"/>
                <a:gd name="connsiteY7" fmla="*/ 9930 h 220671"/>
                <a:gd name="connsiteX8" fmla="*/ 164033 w 147114"/>
                <a:gd name="connsiteY8" fmla="*/ 22803 h 220671"/>
                <a:gd name="connsiteX9" fmla="*/ 156677 w 147114"/>
                <a:gd name="connsiteY9" fmla="*/ 34940 h 220671"/>
                <a:gd name="connsiteX10" fmla="*/ 133139 w 147114"/>
                <a:gd name="connsiteY10" fmla="*/ 32733 h 220671"/>
                <a:gd name="connsiteX11" fmla="*/ 105187 w 147114"/>
                <a:gd name="connsiteY11" fmla="*/ 31997 h 220671"/>
                <a:gd name="connsiteX12" fmla="*/ 63259 w 147114"/>
                <a:gd name="connsiteY12" fmla="*/ 37882 h 220671"/>
                <a:gd name="connsiteX13" fmla="*/ 36779 w 147114"/>
                <a:gd name="connsiteY13" fmla="*/ 128358 h 220671"/>
                <a:gd name="connsiteX14" fmla="*/ 75764 w 147114"/>
                <a:gd name="connsiteY14" fmla="*/ 218097 h 220671"/>
                <a:gd name="connsiteX15" fmla="*/ 105187 w 147114"/>
                <a:gd name="connsiteY15" fmla="*/ 219936 h 220671"/>
                <a:gd name="connsiteX16" fmla="*/ 128725 w 147114"/>
                <a:gd name="connsiteY16" fmla="*/ 216626 h 220671"/>
                <a:gd name="connsiteX17" fmla="*/ 128725 w 147114"/>
                <a:gd name="connsiteY17" fmla="*/ 133139 h 220671"/>
                <a:gd name="connsiteX18" fmla="*/ 86062 w 147114"/>
                <a:gd name="connsiteY18" fmla="*/ 133139 h 220671"/>
                <a:gd name="connsiteX19" fmla="*/ 76867 w 147114"/>
                <a:gd name="connsiteY19" fmla="*/ 116221 h 220671"/>
                <a:gd name="connsiteX20" fmla="*/ 86062 w 147114"/>
                <a:gd name="connsiteY20" fmla="*/ 104451 h 220671"/>
                <a:gd name="connsiteX21" fmla="*/ 155574 w 147114"/>
                <a:gd name="connsiteY21" fmla="*/ 104451 h 220671"/>
                <a:gd name="connsiteX22" fmla="*/ 164769 w 147114"/>
                <a:gd name="connsiteY22" fmla="*/ 114014 h 220671"/>
                <a:gd name="connsiteX23" fmla="*/ 164769 w 147114"/>
                <a:gd name="connsiteY23" fmla="*/ 230602 h 220671"/>
                <a:gd name="connsiteX24" fmla="*/ 153735 w 147114"/>
                <a:gd name="connsiteY24" fmla="*/ 244578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7114" h="220671">
                  <a:moveTo>
                    <a:pt x="153735" y="244578"/>
                  </a:moveTo>
                  <a:cubicBezTo>
                    <a:pt x="138288" y="250095"/>
                    <a:pt x="115117" y="251566"/>
                    <a:pt x="98567" y="251566"/>
                  </a:cubicBezTo>
                  <a:cubicBezTo>
                    <a:pt x="84591" y="251566"/>
                    <a:pt x="69880" y="250463"/>
                    <a:pt x="56639" y="247153"/>
                  </a:cubicBezTo>
                  <a:cubicBezTo>
                    <a:pt x="3310" y="233177"/>
                    <a:pt x="0" y="173227"/>
                    <a:pt x="0" y="127622"/>
                  </a:cubicBezTo>
                  <a:cubicBezTo>
                    <a:pt x="0" y="87901"/>
                    <a:pt x="1471" y="26848"/>
                    <a:pt x="44502" y="8091"/>
                  </a:cubicBezTo>
                  <a:cubicBezTo>
                    <a:pt x="61053" y="1103"/>
                    <a:pt x="80913" y="0"/>
                    <a:pt x="98567" y="0"/>
                  </a:cubicBezTo>
                  <a:cubicBezTo>
                    <a:pt x="116221" y="0"/>
                    <a:pt x="133507" y="1103"/>
                    <a:pt x="151160" y="2942"/>
                  </a:cubicBezTo>
                  <a:cubicBezTo>
                    <a:pt x="155942" y="3310"/>
                    <a:pt x="164033" y="2942"/>
                    <a:pt x="164033" y="9930"/>
                  </a:cubicBezTo>
                  <a:lnTo>
                    <a:pt x="164033" y="22803"/>
                  </a:lnTo>
                  <a:cubicBezTo>
                    <a:pt x="164033" y="29055"/>
                    <a:pt x="164769" y="34940"/>
                    <a:pt x="156677" y="34940"/>
                  </a:cubicBezTo>
                  <a:cubicBezTo>
                    <a:pt x="148954" y="34940"/>
                    <a:pt x="141230" y="33469"/>
                    <a:pt x="133139" y="32733"/>
                  </a:cubicBezTo>
                  <a:cubicBezTo>
                    <a:pt x="123944" y="31997"/>
                    <a:pt x="114382" y="31997"/>
                    <a:pt x="105187" y="31997"/>
                  </a:cubicBezTo>
                  <a:cubicBezTo>
                    <a:pt x="93418" y="31997"/>
                    <a:pt x="73557" y="33101"/>
                    <a:pt x="63259" y="37882"/>
                  </a:cubicBezTo>
                  <a:cubicBezTo>
                    <a:pt x="34940" y="50755"/>
                    <a:pt x="36779" y="102980"/>
                    <a:pt x="36779" y="128358"/>
                  </a:cubicBezTo>
                  <a:cubicBezTo>
                    <a:pt x="36779" y="159987"/>
                    <a:pt x="36043" y="210006"/>
                    <a:pt x="75764" y="218097"/>
                  </a:cubicBezTo>
                  <a:cubicBezTo>
                    <a:pt x="85327" y="219936"/>
                    <a:pt x="95625" y="219936"/>
                    <a:pt x="105187" y="219936"/>
                  </a:cubicBezTo>
                  <a:cubicBezTo>
                    <a:pt x="113278" y="219936"/>
                    <a:pt x="121002" y="218465"/>
                    <a:pt x="128725" y="216626"/>
                  </a:cubicBezTo>
                  <a:lnTo>
                    <a:pt x="128725" y="133139"/>
                  </a:lnTo>
                  <a:lnTo>
                    <a:pt x="86062" y="133139"/>
                  </a:lnTo>
                  <a:cubicBezTo>
                    <a:pt x="74661" y="133139"/>
                    <a:pt x="76867" y="124312"/>
                    <a:pt x="76867" y="116221"/>
                  </a:cubicBezTo>
                  <a:cubicBezTo>
                    <a:pt x="76867" y="108865"/>
                    <a:pt x="77235" y="104451"/>
                    <a:pt x="86062" y="104451"/>
                  </a:cubicBezTo>
                  <a:lnTo>
                    <a:pt x="155574" y="104451"/>
                  </a:lnTo>
                  <a:cubicBezTo>
                    <a:pt x="162930" y="104451"/>
                    <a:pt x="164769" y="107026"/>
                    <a:pt x="164769" y="114014"/>
                  </a:cubicBezTo>
                  <a:lnTo>
                    <a:pt x="164769" y="230602"/>
                  </a:lnTo>
                  <a:cubicBezTo>
                    <a:pt x="164401" y="239797"/>
                    <a:pt x="162194" y="241636"/>
                    <a:pt x="153735" y="244578"/>
                  </a:cubicBez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25" name="Forma Livre: Forma 23">
              <a:extLst>
                <a:ext uri="{FF2B5EF4-FFF2-40B4-BE49-F238E27FC236}">
                  <a16:creationId xmlns:a16="http://schemas.microsoft.com/office/drawing/2014/main" id="{16A5C5C5-935B-42CD-A1FB-17814591A869}"/>
                </a:ext>
              </a:extLst>
            </p:cNvPr>
            <p:cNvSpPr/>
            <p:nvPr/>
          </p:nvSpPr>
          <p:spPr>
            <a:xfrm>
              <a:off x="8164432" y="3307631"/>
              <a:ext cx="183893" cy="220672"/>
            </a:xfrm>
            <a:custGeom>
              <a:avLst/>
              <a:gdLst>
                <a:gd name="connsiteX0" fmla="*/ 196398 w 183893"/>
                <a:gd name="connsiteY0" fmla="*/ 245681 h 220671"/>
                <a:gd name="connsiteX1" fmla="*/ 176537 w 183893"/>
                <a:gd name="connsiteY1" fmla="*/ 245681 h 220671"/>
                <a:gd name="connsiteX2" fmla="*/ 165136 w 183893"/>
                <a:gd name="connsiteY2" fmla="*/ 236487 h 220671"/>
                <a:gd name="connsiteX3" fmla="*/ 141230 w 183893"/>
                <a:gd name="connsiteY3" fmla="*/ 165872 h 220671"/>
                <a:gd name="connsiteX4" fmla="*/ 59581 w 183893"/>
                <a:gd name="connsiteY4" fmla="*/ 165872 h 220671"/>
                <a:gd name="connsiteX5" fmla="*/ 37514 w 183893"/>
                <a:gd name="connsiteY5" fmla="*/ 233912 h 220671"/>
                <a:gd name="connsiteX6" fmla="*/ 24642 w 183893"/>
                <a:gd name="connsiteY6" fmla="*/ 245681 h 220671"/>
                <a:gd name="connsiteX7" fmla="*/ 7723 w 183893"/>
                <a:gd name="connsiteY7" fmla="*/ 245681 h 220671"/>
                <a:gd name="connsiteX8" fmla="*/ 0 w 183893"/>
                <a:gd name="connsiteY8" fmla="*/ 242739 h 220671"/>
                <a:gd name="connsiteX9" fmla="*/ 2574 w 183893"/>
                <a:gd name="connsiteY9" fmla="*/ 233177 h 220671"/>
                <a:gd name="connsiteX10" fmla="*/ 77235 w 183893"/>
                <a:gd name="connsiteY10" fmla="*/ 12873 h 220671"/>
                <a:gd name="connsiteX11" fmla="*/ 92682 w 183893"/>
                <a:gd name="connsiteY11" fmla="*/ 0 h 220671"/>
                <a:gd name="connsiteX12" fmla="*/ 107761 w 183893"/>
                <a:gd name="connsiteY12" fmla="*/ 0 h 220671"/>
                <a:gd name="connsiteX13" fmla="*/ 123208 w 183893"/>
                <a:gd name="connsiteY13" fmla="*/ 12873 h 220671"/>
                <a:gd name="connsiteX14" fmla="*/ 202650 w 183893"/>
                <a:gd name="connsiteY14" fmla="*/ 240532 h 220671"/>
                <a:gd name="connsiteX15" fmla="*/ 196398 w 183893"/>
                <a:gd name="connsiteY15" fmla="*/ 245681 h 220671"/>
                <a:gd name="connsiteX16" fmla="*/ 100038 w 183893"/>
                <a:gd name="connsiteY16" fmla="*/ 42663 h 220671"/>
                <a:gd name="connsiteX17" fmla="*/ 69512 w 183893"/>
                <a:gd name="connsiteY17" fmla="*/ 136817 h 220671"/>
                <a:gd name="connsiteX18" fmla="*/ 132035 w 183893"/>
                <a:gd name="connsiteY18" fmla="*/ 137184 h 220671"/>
                <a:gd name="connsiteX19" fmla="*/ 100038 w 183893"/>
                <a:gd name="connsiteY19" fmla="*/ 42663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3893" h="220671">
                  <a:moveTo>
                    <a:pt x="196398" y="245681"/>
                  </a:moveTo>
                  <a:lnTo>
                    <a:pt x="176537" y="245681"/>
                  </a:lnTo>
                  <a:cubicBezTo>
                    <a:pt x="169182" y="245681"/>
                    <a:pt x="167342" y="242739"/>
                    <a:pt x="165136" y="236487"/>
                  </a:cubicBezTo>
                  <a:lnTo>
                    <a:pt x="141230" y="165872"/>
                  </a:lnTo>
                  <a:cubicBezTo>
                    <a:pt x="114014" y="166607"/>
                    <a:pt x="86798" y="166607"/>
                    <a:pt x="59581" y="165872"/>
                  </a:cubicBezTo>
                  <a:lnTo>
                    <a:pt x="37514" y="233912"/>
                  </a:lnTo>
                  <a:cubicBezTo>
                    <a:pt x="34940" y="241636"/>
                    <a:pt x="33468" y="245681"/>
                    <a:pt x="24642" y="245681"/>
                  </a:cubicBezTo>
                  <a:lnTo>
                    <a:pt x="7723" y="245681"/>
                  </a:lnTo>
                  <a:cubicBezTo>
                    <a:pt x="5149" y="245681"/>
                    <a:pt x="0" y="246417"/>
                    <a:pt x="0" y="242739"/>
                  </a:cubicBezTo>
                  <a:cubicBezTo>
                    <a:pt x="0" y="240165"/>
                    <a:pt x="1838" y="235383"/>
                    <a:pt x="2574" y="233177"/>
                  </a:cubicBezTo>
                  <a:lnTo>
                    <a:pt x="77235" y="12873"/>
                  </a:lnTo>
                  <a:cubicBezTo>
                    <a:pt x="80545" y="3678"/>
                    <a:pt x="82384" y="0"/>
                    <a:pt x="92682" y="0"/>
                  </a:cubicBezTo>
                  <a:lnTo>
                    <a:pt x="107761" y="0"/>
                  </a:lnTo>
                  <a:cubicBezTo>
                    <a:pt x="118427" y="0"/>
                    <a:pt x="119898" y="3310"/>
                    <a:pt x="123208" y="12873"/>
                  </a:cubicBezTo>
                  <a:cubicBezTo>
                    <a:pt x="129829" y="31262"/>
                    <a:pt x="202650" y="236487"/>
                    <a:pt x="202650" y="240532"/>
                  </a:cubicBezTo>
                  <a:cubicBezTo>
                    <a:pt x="203018" y="244946"/>
                    <a:pt x="200075" y="245681"/>
                    <a:pt x="196398" y="245681"/>
                  </a:cubicBezTo>
                  <a:close/>
                  <a:moveTo>
                    <a:pt x="100038" y="42663"/>
                  </a:moveTo>
                  <a:lnTo>
                    <a:pt x="69512" y="136817"/>
                  </a:lnTo>
                  <a:cubicBezTo>
                    <a:pt x="90475" y="136817"/>
                    <a:pt x="111071" y="136449"/>
                    <a:pt x="132035" y="137184"/>
                  </a:cubicBezTo>
                  <a:lnTo>
                    <a:pt x="100038" y="42663"/>
                  </a:ln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26" name="Forma Livre: Forma 24">
              <a:extLst>
                <a:ext uri="{FF2B5EF4-FFF2-40B4-BE49-F238E27FC236}">
                  <a16:creationId xmlns:a16="http://schemas.microsoft.com/office/drawing/2014/main" id="{07DE6238-A55B-43B7-B0E1-5DB4A8E119B9}"/>
                </a:ext>
              </a:extLst>
            </p:cNvPr>
            <p:cNvSpPr/>
            <p:nvPr/>
          </p:nvSpPr>
          <p:spPr>
            <a:xfrm>
              <a:off x="8473373" y="3309102"/>
              <a:ext cx="147115" cy="220672"/>
            </a:xfrm>
            <a:custGeom>
              <a:avLst/>
              <a:gdLst>
                <a:gd name="connsiteX0" fmla="*/ 116588 w 147114"/>
                <a:gd name="connsiteY0" fmla="*/ 239797 h 220671"/>
                <a:gd name="connsiteX1" fmla="*/ 74661 w 147114"/>
                <a:gd name="connsiteY1" fmla="*/ 244210 h 220671"/>
                <a:gd name="connsiteX2" fmla="*/ 11401 w 147114"/>
                <a:gd name="connsiteY2" fmla="*/ 244210 h 220671"/>
                <a:gd name="connsiteX3" fmla="*/ 0 w 147114"/>
                <a:gd name="connsiteY3" fmla="*/ 233544 h 220671"/>
                <a:gd name="connsiteX4" fmla="*/ 0 w 147114"/>
                <a:gd name="connsiteY4" fmla="*/ 9562 h 220671"/>
                <a:gd name="connsiteX5" fmla="*/ 11401 w 147114"/>
                <a:gd name="connsiteY5" fmla="*/ 0 h 220671"/>
                <a:gd name="connsiteX6" fmla="*/ 74661 w 147114"/>
                <a:gd name="connsiteY6" fmla="*/ 0 h 220671"/>
                <a:gd name="connsiteX7" fmla="*/ 128358 w 147114"/>
                <a:gd name="connsiteY7" fmla="*/ 7356 h 220671"/>
                <a:gd name="connsiteX8" fmla="*/ 173228 w 147114"/>
                <a:gd name="connsiteY8" fmla="*/ 125047 h 220671"/>
                <a:gd name="connsiteX9" fmla="*/ 116588 w 147114"/>
                <a:gd name="connsiteY9" fmla="*/ 239797 h 220671"/>
                <a:gd name="connsiteX10" fmla="*/ 109600 w 147114"/>
                <a:gd name="connsiteY10" fmla="*/ 37514 h 220671"/>
                <a:gd name="connsiteX11" fmla="*/ 67673 w 147114"/>
                <a:gd name="connsiteY11" fmla="*/ 31630 h 220671"/>
                <a:gd name="connsiteX12" fmla="*/ 36043 w 147114"/>
                <a:gd name="connsiteY12" fmla="*/ 33101 h 220671"/>
                <a:gd name="connsiteX13" fmla="*/ 36043 w 147114"/>
                <a:gd name="connsiteY13" fmla="*/ 210742 h 220671"/>
                <a:gd name="connsiteX14" fmla="*/ 76867 w 147114"/>
                <a:gd name="connsiteY14" fmla="*/ 212213 h 220671"/>
                <a:gd name="connsiteX15" fmla="*/ 136081 w 147114"/>
                <a:gd name="connsiteY15" fmla="*/ 125415 h 220671"/>
                <a:gd name="connsiteX16" fmla="*/ 109600 w 147114"/>
                <a:gd name="connsiteY16" fmla="*/ 37514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7114" h="220671">
                  <a:moveTo>
                    <a:pt x="116588" y="239797"/>
                  </a:moveTo>
                  <a:cubicBezTo>
                    <a:pt x="102980" y="243107"/>
                    <a:pt x="88269" y="244210"/>
                    <a:pt x="74661" y="244210"/>
                  </a:cubicBezTo>
                  <a:lnTo>
                    <a:pt x="11401" y="244210"/>
                  </a:lnTo>
                  <a:cubicBezTo>
                    <a:pt x="2575" y="244210"/>
                    <a:pt x="0" y="242739"/>
                    <a:pt x="0" y="233544"/>
                  </a:cubicBezTo>
                  <a:lnTo>
                    <a:pt x="0" y="9562"/>
                  </a:lnTo>
                  <a:cubicBezTo>
                    <a:pt x="0" y="736"/>
                    <a:pt x="3678" y="0"/>
                    <a:pt x="11401" y="0"/>
                  </a:cubicBezTo>
                  <a:lnTo>
                    <a:pt x="74661" y="0"/>
                  </a:lnTo>
                  <a:cubicBezTo>
                    <a:pt x="92314" y="0"/>
                    <a:pt x="112175" y="736"/>
                    <a:pt x="128358" y="7356"/>
                  </a:cubicBezTo>
                  <a:cubicBezTo>
                    <a:pt x="171756" y="25009"/>
                    <a:pt x="173228" y="85694"/>
                    <a:pt x="173228" y="125047"/>
                  </a:cubicBezTo>
                  <a:cubicBezTo>
                    <a:pt x="173228" y="170653"/>
                    <a:pt x="169550" y="226189"/>
                    <a:pt x="116588" y="239797"/>
                  </a:cubicBezTo>
                  <a:close/>
                  <a:moveTo>
                    <a:pt x="109600" y="37514"/>
                  </a:moveTo>
                  <a:cubicBezTo>
                    <a:pt x="98935" y="32365"/>
                    <a:pt x="79810" y="31630"/>
                    <a:pt x="67673" y="31630"/>
                  </a:cubicBezTo>
                  <a:cubicBezTo>
                    <a:pt x="57007" y="31630"/>
                    <a:pt x="46341" y="32365"/>
                    <a:pt x="36043" y="33101"/>
                  </a:cubicBezTo>
                  <a:lnTo>
                    <a:pt x="36043" y="210742"/>
                  </a:lnTo>
                  <a:cubicBezTo>
                    <a:pt x="49651" y="211477"/>
                    <a:pt x="63259" y="212213"/>
                    <a:pt x="76867" y="212213"/>
                  </a:cubicBezTo>
                  <a:cubicBezTo>
                    <a:pt x="134242" y="212213"/>
                    <a:pt x="136081" y="172492"/>
                    <a:pt x="136081" y="125415"/>
                  </a:cubicBezTo>
                  <a:cubicBezTo>
                    <a:pt x="136081" y="99670"/>
                    <a:pt x="138288" y="50755"/>
                    <a:pt x="109600" y="37514"/>
                  </a:cubicBez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27" name="Forma Livre: Forma 25">
              <a:extLst>
                <a:ext uri="{FF2B5EF4-FFF2-40B4-BE49-F238E27FC236}">
                  <a16:creationId xmlns:a16="http://schemas.microsoft.com/office/drawing/2014/main" id="{B101D465-29F0-4414-9BBC-E539375591A6}"/>
                </a:ext>
              </a:extLst>
            </p:cNvPr>
            <p:cNvSpPr/>
            <p:nvPr/>
          </p:nvSpPr>
          <p:spPr>
            <a:xfrm>
              <a:off x="8762820" y="3302482"/>
              <a:ext cx="183893" cy="257451"/>
            </a:xfrm>
            <a:custGeom>
              <a:avLst/>
              <a:gdLst>
                <a:gd name="connsiteX0" fmla="*/ 171021 w 183893"/>
                <a:gd name="connsiteY0" fmla="*/ 225821 h 257450"/>
                <a:gd name="connsiteX1" fmla="*/ 97464 w 183893"/>
                <a:gd name="connsiteY1" fmla="*/ 258554 h 257450"/>
                <a:gd name="connsiteX2" fmla="*/ 23906 w 183893"/>
                <a:gd name="connsiteY2" fmla="*/ 225821 h 257450"/>
                <a:gd name="connsiteX3" fmla="*/ 0 w 183893"/>
                <a:gd name="connsiteY3" fmla="*/ 129093 h 257450"/>
                <a:gd name="connsiteX4" fmla="*/ 23906 w 183893"/>
                <a:gd name="connsiteY4" fmla="*/ 31997 h 257450"/>
                <a:gd name="connsiteX5" fmla="*/ 97464 w 183893"/>
                <a:gd name="connsiteY5" fmla="*/ 0 h 257450"/>
                <a:gd name="connsiteX6" fmla="*/ 171021 w 183893"/>
                <a:gd name="connsiteY6" fmla="*/ 31997 h 257450"/>
                <a:gd name="connsiteX7" fmla="*/ 194927 w 183893"/>
                <a:gd name="connsiteY7" fmla="*/ 129093 h 257450"/>
                <a:gd name="connsiteX8" fmla="*/ 171021 w 183893"/>
                <a:gd name="connsiteY8" fmla="*/ 225821 h 257450"/>
                <a:gd name="connsiteX9" fmla="*/ 148586 w 183893"/>
                <a:gd name="connsiteY9" fmla="*/ 59949 h 257450"/>
                <a:gd name="connsiteX10" fmla="*/ 97831 w 183893"/>
                <a:gd name="connsiteY10" fmla="*/ 31262 h 257450"/>
                <a:gd name="connsiteX11" fmla="*/ 47077 w 183893"/>
                <a:gd name="connsiteY11" fmla="*/ 59949 h 257450"/>
                <a:gd name="connsiteX12" fmla="*/ 38250 w 183893"/>
                <a:gd name="connsiteY12" fmla="*/ 129093 h 257450"/>
                <a:gd name="connsiteX13" fmla="*/ 47077 w 183893"/>
                <a:gd name="connsiteY13" fmla="*/ 197869 h 257450"/>
                <a:gd name="connsiteX14" fmla="*/ 97831 w 183893"/>
                <a:gd name="connsiteY14" fmla="*/ 226556 h 257450"/>
                <a:gd name="connsiteX15" fmla="*/ 148586 w 183893"/>
                <a:gd name="connsiteY15" fmla="*/ 197869 h 257450"/>
                <a:gd name="connsiteX16" fmla="*/ 157413 w 183893"/>
                <a:gd name="connsiteY16" fmla="*/ 129093 h 257450"/>
                <a:gd name="connsiteX17" fmla="*/ 148586 w 183893"/>
                <a:gd name="connsiteY17" fmla="*/ 59949 h 25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3893" h="257450">
                  <a:moveTo>
                    <a:pt x="171021" y="225821"/>
                  </a:moveTo>
                  <a:cubicBezTo>
                    <a:pt x="152264" y="250830"/>
                    <a:pt x="127990" y="258554"/>
                    <a:pt x="97464" y="258554"/>
                  </a:cubicBezTo>
                  <a:cubicBezTo>
                    <a:pt x="66937" y="258554"/>
                    <a:pt x="42663" y="250830"/>
                    <a:pt x="23906" y="225821"/>
                  </a:cubicBezTo>
                  <a:cubicBezTo>
                    <a:pt x="2942" y="197869"/>
                    <a:pt x="0" y="162562"/>
                    <a:pt x="0" y="129093"/>
                  </a:cubicBezTo>
                  <a:cubicBezTo>
                    <a:pt x="0" y="95624"/>
                    <a:pt x="2942" y="59581"/>
                    <a:pt x="23906" y="31997"/>
                  </a:cubicBezTo>
                  <a:cubicBezTo>
                    <a:pt x="43031" y="6620"/>
                    <a:pt x="66937" y="0"/>
                    <a:pt x="97464" y="0"/>
                  </a:cubicBezTo>
                  <a:cubicBezTo>
                    <a:pt x="127622" y="0"/>
                    <a:pt x="151896" y="6988"/>
                    <a:pt x="171021" y="31997"/>
                  </a:cubicBezTo>
                  <a:cubicBezTo>
                    <a:pt x="191985" y="59949"/>
                    <a:pt x="194927" y="95624"/>
                    <a:pt x="194927" y="129093"/>
                  </a:cubicBezTo>
                  <a:cubicBezTo>
                    <a:pt x="194927" y="162562"/>
                    <a:pt x="191985" y="198237"/>
                    <a:pt x="171021" y="225821"/>
                  </a:cubicBezTo>
                  <a:close/>
                  <a:moveTo>
                    <a:pt x="148586" y="59949"/>
                  </a:moveTo>
                  <a:cubicBezTo>
                    <a:pt x="139023" y="38618"/>
                    <a:pt x="119531" y="31262"/>
                    <a:pt x="97831" y="31262"/>
                  </a:cubicBezTo>
                  <a:cubicBezTo>
                    <a:pt x="75765" y="31262"/>
                    <a:pt x="56639" y="38618"/>
                    <a:pt x="47077" y="59949"/>
                  </a:cubicBezTo>
                  <a:cubicBezTo>
                    <a:pt x="39353" y="77235"/>
                    <a:pt x="38250" y="109968"/>
                    <a:pt x="38250" y="129093"/>
                  </a:cubicBezTo>
                  <a:cubicBezTo>
                    <a:pt x="38250" y="148218"/>
                    <a:pt x="39353" y="180583"/>
                    <a:pt x="47077" y="197869"/>
                  </a:cubicBezTo>
                  <a:cubicBezTo>
                    <a:pt x="56639" y="219201"/>
                    <a:pt x="75765" y="226556"/>
                    <a:pt x="97831" y="226556"/>
                  </a:cubicBezTo>
                  <a:cubicBezTo>
                    <a:pt x="120266" y="226556"/>
                    <a:pt x="139023" y="219201"/>
                    <a:pt x="148586" y="197869"/>
                  </a:cubicBezTo>
                  <a:cubicBezTo>
                    <a:pt x="156309" y="180583"/>
                    <a:pt x="157413" y="148218"/>
                    <a:pt x="157413" y="129093"/>
                  </a:cubicBezTo>
                  <a:cubicBezTo>
                    <a:pt x="157413" y="109968"/>
                    <a:pt x="156309" y="77235"/>
                    <a:pt x="148586" y="59949"/>
                  </a:cubicBez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  <p:sp>
          <p:nvSpPr>
            <p:cNvPr id="28" name="Forma Livre: Forma 26">
              <a:extLst>
                <a:ext uri="{FF2B5EF4-FFF2-40B4-BE49-F238E27FC236}">
                  <a16:creationId xmlns:a16="http://schemas.microsoft.com/office/drawing/2014/main" id="{5B9E048E-610C-4BE9-80AF-1AC20B731DBE}"/>
                </a:ext>
              </a:extLst>
            </p:cNvPr>
            <p:cNvSpPr/>
            <p:nvPr/>
          </p:nvSpPr>
          <p:spPr>
            <a:xfrm>
              <a:off x="9071008" y="3306119"/>
              <a:ext cx="110336" cy="220672"/>
            </a:xfrm>
            <a:custGeom>
              <a:avLst/>
              <a:gdLst>
                <a:gd name="connsiteX0" fmla="*/ 134995 w 110335"/>
                <a:gd name="connsiteY0" fmla="*/ 224758 h 220671"/>
                <a:gd name="connsiteX1" fmla="*/ 65483 w 110335"/>
                <a:gd name="connsiteY1" fmla="*/ 250504 h 220671"/>
                <a:gd name="connsiteX2" fmla="*/ 12890 w 110335"/>
                <a:gd name="connsiteY2" fmla="*/ 247561 h 220671"/>
                <a:gd name="connsiteX3" fmla="*/ 17 w 110335"/>
                <a:gd name="connsiteY3" fmla="*/ 240573 h 220671"/>
                <a:gd name="connsiteX4" fmla="*/ 17 w 110335"/>
                <a:gd name="connsiteY4" fmla="*/ 227701 h 220671"/>
                <a:gd name="connsiteX5" fmla="*/ 7373 w 110335"/>
                <a:gd name="connsiteY5" fmla="*/ 215564 h 220671"/>
                <a:gd name="connsiteX6" fmla="*/ 35693 w 110335"/>
                <a:gd name="connsiteY6" fmla="*/ 217771 h 220671"/>
                <a:gd name="connsiteX7" fmla="*/ 71001 w 110335"/>
                <a:gd name="connsiteY7" fmla="*/ 218506 h 220671"/>
                <a:gd name="connsiteX8" fmla="*/ 106308 w 110335"/>
                <a:gd name="connsiteY8" fmla="*/ 187244 h 220671"/>
                <a:gd name="connsiteX9" fmla="*/ 89390 w 110335"/>
                <a:gd name="connsiteY9" fmla="*/ 147523 h 220671"/>
                <a:gd name="connsiteX10" fmla="*/ 44152 w 110335"/>
                <a:gd name="connsiteY10" fmla="*/ 127295 h 220671"/>
                <a:gd name="connsiteX11" fmla="*/ 2592 w 110335"/>
                <a:gd name="connsiteY11" fmla="*/ 62197 h 220671"/>
                <a:gd name="connsiteX12" fmla="*/ 16568 w 110335"/>
                <a:gd name="connsiteY12" fmla="*/ 13281 h 220671"/>
                <a:gd name="connsiteX13" fmla="*/ 79827 w 110335"/>
                <a:gd name="connsiteY13" fmla="*/ 41 h 220671"/>
                <a:gd name="connsiteX14" fmla="*/ 123594 w 110335"/>
                <a:gd name="connsiteY14" fmla="*/ 1880 h 220671"/>
                <a:gd name="connsiteX15" fmla="*/ 136467 w 110335"/>
                <a:gd name="connsiteY15" fmla="*/ 8868 h 220671"/>
                <a:gd name="connsiteX16" fmla="*/ 136467 w 110335"/>
                <a:gd name="connsiteY16" fmla="*/ 21740 h 220671"/>
                <a:gd name="connsiteX17" fmla="*/ 129110 w 110335"/>
                <a:gd name="connsiteY17" fmla="*/ 33877 h 220671"/>
                <a:gd name="connsiteX18" fmla="*/ 111457 w 110335"/>
                <a:gd name="connsiteY18" fmla="*/ 32774 h 220671"/>
                <a:gd name="connsiteX19" fmla="*/ 89390 w 110335"/>
                <a:gd name="connsiteY19" fmla="*/ 32038 h 220671"/>
                <a:gd name="connsiteX20" fmla="*/ 63277 w 110335"/>
                <a:gd name="connsiteY20" fmla="*/ 31671 h 220671"/>
                <a:gd name="connsiteX21" fmla="*/ 36796 w 110335"/>
                <a:gd name="connsiteY21" fmla="*/ 65875 h 220671"/>
                <a:gd name="connsiteX22" fmla="*/ 53346 w 110335"/>
                <a:gd name="connsiteY22" fmla="*/ 94562 h 220671"/>
                <a:gd name="connsiteX23" fmla="*/ 83137 w 110335"/>
                <a:gd name="connsiteY23" fmla="*/ 107802 h 220671"/>
                <a:gd name="connsiteX24" fmla="*/ 115135 w 110335"/>
                <a:gd name="connsiteY24" fmla="*/ 123249 h 220671"/>
                <a:gd name="connsiteX25" fmla="*/ 140512 w 110335"/>
                <a:gd name="connsiteY25" fmla="*/ 174372 h 220671"/>
                <a:gd name="connsiteX26" fmla="*/ 134995 w 110335"/>
                <a:gd name="connsiteY26" fmla="*/ 224758 h 22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5" h="220671">
                  <a:moveTo>
                    <a:pt x="134995" y="224758"/>
                  </a:moveTo>
                  <a:cubicBezTo>
                    <a:pt x="122490" y="249768"/>
                    <a:pt x="89757" y="250504"/>
                    <a:pt x="65483" y="250504"/>
                  </a:cubicBezTo>
                  <a:cubicBezTo>
                    <a:pt x="47830" y="250504"/>
                    <a:pt x="30544" y="249400"/>
                    <a:pt x="12890" y="247561"/>
                  </a:cubicBezTo>
                  <a:cubicBezTo>
                    <a:pt x="7741" y="247193"/>
                    <a:pt x="17" y="247561"/>
                    <a:pt x="17" y="240573"/>
                  </a:cubicBezTo>
                  <a:lnTo>
                    <a:pt x="17" y="227701"/>
                  </a:lnTo>
                  <a:cubicBezTo>
                    <a:pt x="17" y="221448"/>
                    <a:pt x="-718" y="215564"/>
                    <a:pt x="7373" y="215564"/>
                  </a:cubicBezTo>
                  <a:cubicBezTo>
                    <a:pt x="16936" y="215564"/>
                    <a:pt x="26131" y="217035"/>
                    <a:pt x="35693" y="217771"/>
                  </a:cubicBezTo>
                  <a:cubicBezTo>
                    <a:pt x="47462" y="218506"/>
                    <a:pt x="59599" y="218506"/>
                    <a:pt x="71001" y="218506"/>
                  </a:cubicBezTo>
                  <a:cubicBezTo>
                    <a:pt x="97113" y="218506"/>
                    <a:pt x="106308" y="215932"/>
                    <a:pt x="106308" y="187244"/>
                  </a:cubicBezTo>
                  <a:cubicBezTo>
                    <a:pt x="106308" y="167752"/>
                    <a:pt x="109250" y="155982"/>
                    <a:pt x="89390" y="147523"/>
                  </a:cubicBezTo>
                  <a:cubicBezTo>
                    <a:pt x="74310" y="140903"/>
                    <a:pt x="58864" y="134283"/>
                    <a:pt x="44152" y="127295"/>
                  </a:cubicBezTo>
                  <a:cubicBezTo>
                    <a:pt x="7373" y="110009"/>
                    <a:pt x="2592" y="103389"/>
                    <a:pt x="2592" y="62197"/>
                  </a:cubicBezTo>
                  <a:cubicBezTo>
                    <a:pt x="2592" y="44543"/>
                    <a:pt x="2592" y="26154"/>
                    <a:pt x="16568" y="13281"/>
                  </a:cubicBezTo>
                  <a:cubicBezTo>
                    <a:pt x="32383" y="-1430"/>
                    <a:pt x="59599" y="41"/>
                    <a:pt x="79827" y="41"/>
                  </a:cubicBezTo>
                  <a:cubicBezTo>
                    <a:pt x="94539" y="41"/>
                    <a:pt x="109250" y="776"/>
                    <a:pt x="123594" y="1880"/>
                  </a:cubicBezTo>
                  <a:cubicBezTo>
                    <a:pt x="128743" y="2248"/>
                    <a:pt x="136467" y="1880"/>
                    <a:pt x="136467" y="8868"/>
                  </a:cubicBezTo>
                  <a:lnTo>
                    <a:pt x="136467" y="21740"/>
                  </a:lnTo>
                  <a:cubicBezTo>
                    <a:pt x="136467" y="27993"/>
                    <a:pt x="137202" y="33877"/>
                    <a:pt x="129110" y="33877"/>
                  </a:cubicBezTo>
                  <a:cubicBezTo>
                    <a:pt x="123226" y="33877"/>
                    <a:pt x="117341" y="33142"/>
                    <a:pt x="111457" y="32774"/>
                  </a:cubicBezTo>
                  <a:cubicBezTo>
                    <a:pt x="104101" y="32038"/>
                    <a:pt x="96745" y="32038"/>
                    <a:pt x="89390" y="32038"/>
                  </a:cubicBezTo>
                  <a:cubicBezTo>
                    <a:pt x="80563" y="32038"/>
                    <a:pt x="72104" y="31671"/>
                    <a:pt x="63277" y="31671"/>
                  </a:cubicBezTo>
                  <a:cubicBezTo>
                    <a:pt x="36428" y="31671"/>
                    <a:pt x="36796" y="43807"/>
                    <a:pt x="36796" y="65875"/>
                  </a:cubicBezTo>
                  <a:cubicBezTo>
                    <a:pt x="36796" y="82793"/>
                    <a:pt x="37532" y="87206"/>
                    <a:pt x="53346" y="94562"/>
                  </a:cubicBezTo>
                  <a:cubicBezTo>
                    <a:pt x="63277" y="99343"/>
                    <a:pt x="73575" y="103389"/>
                    <a:pt x="83137" y="107802"/>
                  </a:cubicBezTo>
                  <a:cubicBezTo>
                    <a:pt x="94171" y="112584"/>
                    <a:pt x="105204" y="117365"/>
                    <a:pt x="115135" y="123249"/>
                  </a:cubicBezTo>
                  <a:cubicBezTo>
                    <a:pt x="137570" y="136122"/>
                    <a:pt x="140512" y="149730"/>
                    <a:pt x="140512" y="174372"/>
                  </a:cubicBezTo>
                  <a:cubicBezTo>
                    <a:pt x="141247" y="188715"/>
                    <a:pt x="141247" y="212254"/>
                    <a:pt x="134995" y="224758"/>
                  </a:cubicBezTo>
                  <a:close/>
                </a:path>
              </a:pathLst>
            </a:custGeom>
            <a:solidFill>
              <a:srgbClr val="AB5354"/>
            </a:solidFill>
            <a:ln w="36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>
                <a:solidFill>
                  <a:srgbClr val="AB535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76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0972 L 0 0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acapa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tângulo 120">
            <a:extLst>
              <a:ext uri="{FF2B5EF4-FFF2-40B4-BE49-F238E27FC236}">
                <a16:creationId xmlns:a16="http://schemas.microsoft.com/office/drawing/2014/main" id="{60B722E1-F1E3-4807-89EE-B02287E59E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95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0" name="Gráfico 32">
            <a:extLst>
              <a:ext uri="{FF2B5EF4-FFF2-40B4-BE49-F238E27FC236}">
                <a16:creationId xmlns:a16="http://schemas.microsoft.com/office/drawing/2014/main" id="{3012489B-36B7-4625-8F73-15D423B64CED}"/>
              </a:ext>
            </a:extLst>
          </p:cNvPr>
          <p:cNvGrpSpPr/>
          <p:nvPr userDrawn="1"/>
        </p:nvGrpSpPr>
        <p:grpSpPr>
          <a:xfrm rot="5400000">
            <a:off x="-493496" y="130553"/>
            <a:ext cx="473035" cy="211929"/>
            <a:chOff x="-2212182" y="3083718"/>
            <a:chExt cx="935450" cy="419100"/>
          </a:xfrm>
        </p:grpSpPr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04523770-6888-4636-B3DD-D47DFEA091B6}"/>
                </a:ext>
              </a:extLst>
            </p:cNvPr>
            <p:cNvSpPr/>
            <p:nvPr/>
          </p:nvSpPr>
          <p:spPr>
            <a:xfrm>
              <a:off x="-221218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A951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31DAA08F-DD91-4C24-84C9-0437916C80D6}"/>
                </a:ext>
              </a:extLst>
            </p:cNvPr>
            <p:cNvSpPr/>
            <p:nvPr/>
          </p:nvSpPr>
          <p:spPr>
            <a:xfrm>
              <a:off x="-169583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6C68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359" name="Título 45">
            <a:extLst>
              <a:ext uri="{FF2B5EF4-FFF2-40B4-BE49-F238E27FC236}">
                <a16:creationId xmlns:a16="http://schemas.microsoft.com/office/drawing/2014/main" id="{794E3FE6-2D68-4671-88BB-3F8CDF2A1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051" y="3039063"/>
            <a:ext cx="6731899" cy="779874"/>
          </a:xfrm>
          <a:prstGeom prst="rect">
            <a:avLst/>
          </a:prstGeom>
          <a:solidFill>
            <a:srgbClr val="A95153"/>
          </a:solidFill>
        </p:spPr>
        <p:txBody>
          <a:bodyPr/>
          <a:lstStyle>
            <a:lvl1pPr algn="ctr">
              <a:defRPr sz="2400" b="1" spc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INSERIR O TÍTULO</a:t>
            </a:r>
            <a:br>
              <a:rPr lang="pt-BR" dirty="0"/>
            </a:br>
            <a:r>
              <a:rPr lang="pt-BR" dirty="0"/>
              <a:t>DA SUBCAPA NESTE ESPAÇO</a:t>
            </a:r>
          </a:p>
        </p:txBody>
      </p:sp>
      <p:grpSp>
        <p:nvGrpSpPr>
          <p:cNvPr id="360" name="Agrupar 359">
            <a:extLst>
              <a:ext uri="{FF2B5EF4-FFF2-40B4-BE49-F238E27FC236}">
                <a16:creationId xmlns:a16="http://schemas.microsoft.com/office/drawing/2014/main" id="{68C82569-36D4-450F-8EA8-F6AD017AE013}"/>
              </a:ext>
            </a:extLst>
          </p:cNvPr>
          <p:cNvGrpSpPr/>
          <p:nvPr userDrawn="1"/>
        </p:nvGrpSpPr>
        <p:grpSpPr>
          <a:xfrm>
            <a:off x="2814647" y="4094481"/>
            <a:ext cx="6562706" cy="179518"/>
            <a:chOff x="3207598" y="2684175"/>
            <a:chExt cx="5749122" cy="157263"/>
          </a:xfrm>
          <a:solidFill>
            <a:srgbClr val="6C6863"/>
          </a:solidFill>
        </p:grpSpPr>
        <p:sp>
          <p:nvSpPr>
            <p:cNvPr id="361" name="Forma Livre: Forma 360">
              <a:extLst>
                <a:ext uri="{FF2B5EF4-FFF2-40B4-BE49-F238E27FC236}">
                  <a16:creationId xmlns:a16="http://schemas.microsoft.com/office/drawing/2014/main" id="{07008449-564B-4B57-943C-4C35136849AA}"/>
                </a:ext>
              </a:extLst>
            </p:cNvPr>
            <p:cNvSpPr/>
            <p:nvPr/>
          </p:nvSpPr>
          <p:spPr>
            <a:xfrm>
              <a:off x="8817386" y="2695229"/>
              <a:ext cx="139334" cy="139334"/>
            </a:xfrm>
            <a:custGeom>
              <a:avLst/>
              <a:gdLst>
                <a:gd name="connsiteX0" fmla="*/ 282693 w 278423"/>
                <a:gd name="connsiteY0" fmla="*/ 282321 h 278423"/>
                <a:gd name="connsiteX1" fmla="*/ 13921 w 278423"/>
                <a:gd name="connsiteY1" fmla="*/ 282321 h 278423"/>
                <a:gd name="connsiteX2" fmla="*/ 13921 w 278423"/>
                <a:gd name="connsiteY2" fmla="*/ 13921 h 278423"/>
                <a:gd name="connsiteX3" fmla="*/ 282693 w 278423"/>
                <a:gd name="connsiteY3" fmla="*/ 13921 h 278423"/>
                <a:gd name="connsiteX4" fmla="*/ 282693 w 278423"/>
                <a:gd name="connsiteY4" fmla="*/ 282321 h 278423"/>
                <a:gd name="connsiteX5" fmla="*/ 55128 w 278423"/>
                <a:gd name="connsiteY5" fmla="*/ 241300 h 278423"/>
                <a:gd name="connsiteX6" fmla="*/ 241672 w 278423"/>
                <a:gd name="connsiteY6" fmla="*/ 241300 h 278423"/>
                <a:gd name="connsiteX7" fmla="*/ 241672 w 278423"/>
                <a:gd name="connsiteY7" fmla="*/ 55128 h 278423"/>
                <a:gd name="connsiteX8" fmla="*/ 55128 w 278423"/>
                <a:gd name="connsiteY8" fmla="*/ 55128 h 278423"/>
                <a:gd name="connsiteX9" fmla="*/ 55128 w 278423"/>
                <a:gd name="connsiteY9" fmla="*/ 241300 h 2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423" h="278423">
                  <a:moveTo>
                    <a:pt x="282693" y="282321"/>
                  </a:moveTo>
                  <a:lnTo>
                    <a:pt x="13921" y="282321"/>
                  </a:lnTo>
                  <a:lnTo>
                    <a:pt x="13921" y="13921"/>
                  </a:lnTo>
                  <a:lnTo>
                    <a:pt x="282693" y="13921"/>
                  </a:lnTo>
                  <a:lnTo>
                    <a:pt x="282693" y="282321"/>
                  </a:lnTo>
                  <a:close/>
                  <a:moveTo>
                    <a:pt x="55128" y="241300"/>
                  </a:moveTo>
                  <a:lnTo>
                    <a:pt x="241672" y="241300"/>
                  </a:lnTo>
                  <a:lnTo>
                    <a:pt x="241672" y="55128"/>
                  </a:lnTo>
                  <a:lnTo>
                    <a:pt x="55128" y="55128"/>
                  </a:lnTo>
                  <a:lnTo>
                    <a:pt x="55128" y="2413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2" name="Forma Livre: Forma 361">
              <a:extLst>
                <a:ext uri="{FF2B5EF4-FFF2-40B4-BE49-F238E27FC236}">
                  <a16:creationId xmlns:a16="http://schemas.microsoft.com/office/drawing/2014/main" id="{BC4B91E1-8A39-4F48-8F4B-CE75545E6D09}"/>
                </a:ext>
              </a:extLst>
            </p:cNvPr>
            <p:cNvSpPr/>
            <p:nvPr/>
          </p:nvSpPr>
          <p:spPr>
            <a:xfrm>
              <a:off x="8245279" y="2693464"/>
              <a:ext cx="167201" cy="139334"/>
            </a:xfrm>
            <a:custGeom>
              <a:avLst/>
              <a:gdLst>
                <a:gd name="connsiteX0" fmla="*/ 245569 w 334107"/>
                <a:gd name="connsiteY0" fmla="*/ 281207 h 278423"/>
                <a:gd name="connsiteX1" fmla="*/ 91137 w 334107"/>
                <a:gd name="connsiteY1" fmla="*/ 281207 h 278423"/>
                <a:gd name="connsiteX2" fmla="*/ 13921 w 334107"/>
                <a:gd name="connsiteY2" fmla="*/ 147564 h 278423"/>
                <a:gd name="connsiteX3" fmla="*/ 91137 w 334107"/>
                <a:gd name="connsiteY3" fmla="*/ 13921 h 278423"/>
                <a:gd name="connsiteX4" fmla="*/ 245569 w 334107"/>
                <a:gd name="connsiteY4" fmla="*/ 13921 h 278423"/>
                <a:gd name="connsiteX5" fmla="*/ 322785 w 334107"/>
                <a:gd name="connsiteY5" fmla="*/ 147564 h 278423"/>
                <a:gd name="connsiteX6" fmla="*/ 245569 w 334107"/>
                <a:gd name="connsiteY6" fmla="*/ 281207 h 278423"/>
                <a:gd name="connsiteX7" fmla="*/ 114896 w 334107"/>
                <a:gd name="connsiteY7" fmla="*/ 240186 h 278423"/>
                <a:gd name="connsiteX8" fmla="*/ 221996 w 334107"/>
                <a:gd name="connsiteY8" fmla="*/ 240186 h 278423"/>
                <a:gd name="connsiteX9" fmla="*/ 275453 w 334107"/>
                <a:gd name="connsiteY9" fmla="*/ 147750 h 278423"/>
                <a:gd name="connsiteX10" fmla="*/ 221996 w 334107"/>
                <a:gd name="connsiteY10" fmla="*/ 55314 h 278423"/>
                <a:gd name="connsiteX11" fmla="*/ 114896 w 334107"/>
                <a:gd name="connsiteY11" fmla="*/ 55314 h 278423"/>
                <a:gd name="connsiteX12" fmla="*/ 61439 w 334107"/>
                <a:gd name="connsiteY12" fmla="*/ 147750 h 278423"/>
                <a:gd name="connsiteX13" fmla="*/ 114896 w 334107"/>
                <a:gd name="connsiteY13" fmla="*/ 240186 h 2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4107" h="278423">
                  <a:moveTo>
                    <a:pt x="245569" y="281207"/>
                  </a:moveTo>
                  <a:lnTo>
                    <a:pt x="91137" y="281207"/>
                  </a:lnTo>
                  <a:lnTo>
                    <a:pt x="13921" y="147564"/>
                  </a:lnTo>
                  <a:lnTo>
                    <a:pt x="91137" y="13921"/>
                  </a:lnTo>
                  <a:lnTo>
                    <a:pt x="245569" y="13921"/>
                  </a:lnTo>
                  <a:lnTo>
                    <a:pt x="322785" y="147564"/>
                  </a:lnTo>
                  <a:lnTo>
                    <a:pt x="245569" y="281207"/>
                  </a:lnTo>
                  <a:close/>
                  <a:moveTo>
                    <a:pt x="114896" y="240186"/>
                  </a:moveTo>
                  <a:lnTo>
                    <a:pt x="221996" y="240186"/>
                  </a:lnTo>
                  <a:lnTo>
                    <a:pt x="275453" y="147750"/>
                  </a:lnTo>
                  <a:lnTo>
                    <a:pt x="221996" y="55314"/>
                  </a:lnTo>
                  <a:lnTo>
                    <a:pt x="114896" y="55314"/>
                  </a:lnTo>
                  <a:lnTo>
                    <a:pt x="61439" y="147750"/>
                  </a:lnTo>
                  <a:lnTo>
                    <a:pt x="114896" y="240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3" name="Forma Livre: Forma 362">
              <a:extLst>
                <a:ext uri="{FF2B5EF4-FFF2-40B4-BE49-F238E27FC236}">
                  <a16:creationId xmlns:a16="http://schemas.microsoft.com/office/drawing/2014/main" id="{B913ADB7-D2AD-48C4-BAA5-290DE05EB26A}"/>
                </a:ext>
              </a:extLst>
            </p:cNvPr>
            <p:cNvSpPr/>
            <p:nvPr/>
          </p:nvSpPr>
          <p:spPr>
            <a:xfrm>
              <a:off x="7697509" y="2695415"/>
              <a:ext cx="185779" cy="139334"/>
            </a:xfrm>
            <a:custGeom>
              <a:avLst/>
              <a:gdLst>
                <a:gd name="connsiteX0" fmla="*/ 363991 w 371230"/>
                <a:gd name="connsiteY0" fmla="*/ 282321 h 278423"/>
                <a:gd name="connsiteX1" fmla="*/ 13921 w 371230"/>
                <a:gd name="connsiteY1" fmla="*/ 282321 h 278423"/>
                <a:gd name="connsiteX2" fmla="*/ 93364 w 371230"/>
                <a:gd name="connsiteY2" fmla="*/ 13921 h 278423"/>
                <a:gd name="connsiteX3" fmla="*/ 284363 w 371230"/>
                <a:gd name="connsiteY3" fmla="*/ 13921 h 278423"/>
                <a:gd name="connsiteX4" fmla="*/ 363991 w 371230"/>
                <a:gd name="connsiteY4" fmla="*/ 282321 h 278423"/>
                <a:gd name="connsiteX5" fmla="*/ 69049 w 371230"/>
                <a:gd name="connsiteY5" fmla="*/ 241115 h 278423"/>
                <a:gd name="connsiteX6" fmla="*/ 308864 w 371230"/>
                <a:gd name="connsiteY6" fmla="*/ 241115 h 278423"/>
                <a:gd name="connsiteX7" fmla="*/ 253736 w 371230"/>
                <a:gd name="connsiteY7" fmla="*/ 54943 h 278423"/>
                <a:gd name="connsiteX8" fmla="*/ 124177 w 371230"/>
                <a:gd name="connsiteY8" fmla="*/ 54943 h 278423"/>
                <a:gd name="connsiteX9" fmla="*/ 69049 w 371230"/>
                <a:gd name="connsiteY9" fmla="*/ 241115 h 2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230" h="278423">
                  <a:moveTo>
                    <a:pt x="363991" y="282321"/>
                  </a:moveTo>
                  <a:lnTo>
                    <a:pt x="13921" y="282321"/>
                  </a:lnTo>
                  <a:lnTo>
                    <a:pt x="93364" y="13921"/>
                  </a:lnTo>
                  <a:lnTo>
                    <a:pt x="284363" y="13921"/>
                  </a:lnTo>
                  <a:lnTo>
                    <a:pt x="363991" y="282321"/>
                  </a:lnTo>
                  <a:close/>
                  <a:moveTo>
                    <a:pt x="69049" y="241115"/>
                  </a:moveTo>
                  <a:lnTo>
                    <a:pt x="308864" y="241115"/>
                  </a:lnTo>
                  <a:lnTo>
                    <a:pt x="253736" y="54943"/>
                  </a:lnTo>
                  <a:lnTo>
                    <a:pt x="124177" y="54943"/>
                  </a:lnTo>
                  <a:lnTo>
                    <a:pt x="69049" y="2411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4" name="Forma Livre: Forma 363">
              <a:extLst>
                <a:ext uri="{FF2B5EF4-FFF2-40B4-BE49-F238E27FC236}">
                  <a16:creationId xmlns:a16="http://schemas.microsoft.com/office/drawing/2014/main" id="{A2E976E2-C09D-4DBF-BDC8-C0F99BE10F9C}"/>
                </a:ext>
              </a:extLst>
            </p:cNvPr>
            <p:cNvSpPr/>
            <p:nvPr/>
          </p:nvSpPr>
          <p:spPr>
            <a:xfrm>
              <a:off x="7127539" y="2684175"/>
              <a:ext cx="195068" cy="148624"/>
            </a:xfrm>
            <a:custGeom>
              <a:avLst/>
              <a:gdLst>
                <a:gd name="connsiteX0" fmla="*/ 386451 w 389792"/>
                <a:gd name="connsiteY0" fmla="*/ 301439 h 296984"/>
                <a:gd name="connsiteX1" fmla="*/ 13921 w 389792"/>
                <a:gd name="connsiteY1" fmla="*/ 301439 h 296984"/>
                <a:gd name="connsiteX2" fmla="*/ 200279 w 389792"/>
                <a:gd name="connsiteY2" fmla="*/ 13921 h 296984"/>
                <a:gd name="connsiteX3" fmla="*/ 386451 w 389792"/>
                <a:gd name="connsiteY3" fmla="*/ 301439 h 296984"/>
                <a:gd name="connsiteX4" fmla="*/ 89467 w 389792"/>
                <a:gd name="connsiteY4" fmla="*/ 260233 h 296984"/>
                <a:gd name="connsiteX5" fmla="*/ 310720 w 389792"/>
                <a:gd name="connsiteY5" fmla="*/ 260233 h 296984"/>
                <a:gd name="connsiteX6" fmla="*/ 200093 w 389792"/>
                <a:gd name="connsiteY6" fmla="*/ 89467 h 296984"/>
                <a:gd name="connsiteX7" fmla="*/ 89467 w 389792"/>
                <a:gd name="connsiteY7" fmla="*/ 260233 h 29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792" h="296984">
                  <a:moveTo>
                    <a:pt x="386451" y="301439"/>
                  </a:moveTo>
                  <a:lnTo>
                    <a:pt x="13921" y="301439"/>
                  </a:lnTo>
                  <a:lnTo>
                    <a:pt x="200279" y="13921"/>
                  </a:lnTo>
                  <a:lnTo>
                    <a:pt x="386451" y="301439"/>
                  </a:lnTo>
                  <a:close/>
                  <a:moveTo>
                    <a:pt x="89467" y="260233"/>
                  </a:moveTo>
                  <a:lnTo>
                    <a:pt x="310720" y="260233"/>
                  </a:lnTo>
                  <a:lnTo>
                    <a:pt x="200093" y="89467"/>
                  </a:lnTo>
                  <a:lnTo>
                    <a:pt x="89467" y="260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5" name="Forma Livre: Forma 364">
              <a:extLst>
                <a:ext uri="{FF2B5EF4-FFF2-40B4-BE49-F238E27FC236}">
                  <a16:creationId xmlns:a16="http://schemas.microsoft.com/office/drawing/2014/main" id="{DD4B311B-B375-42B0-9926-548D23685AE3}"/>
                </a:ext>
              </a:extLst>
            </p:cNvPr>
            <p:cNvSpPr/>
            <p:nvPr/>
          </p:nvSpPr>
          <p:spPr>
            <a:xfrm>
              <a:off x="6582277" y="2692814"/>
              <a:ext cx="111467" cy="148624"/>
            </a:xfrm>
            <a:custGeom>
              <a:avLst/>
              <a:gdLst>
                <a:gd name="connsiteX0" fmla="*/ 211787 w 222738"/>
                <a:gd name="connsiteY0" fmla="*/ 292344 h 296984"/>
                <a:gd name="connsiteX1" fmla="*/ 13921 w 222738"/>
                <a:gd name="connsiteY1" fmla="*/ 292344 h 296984"/>
                <a:gd name="connsiteX2" fmla="*/ 13921 w 222738"/>
                <a:gd name="connsiteY2" fmla="*/ 13921 h 296984"/>
                <a:gd name="connsiteX3" fmla="*/ 211972 w 222738"/>
                <a:gd name="connsiteY3" fmla="*/ 13921 h 296984"/>
                <a:gd name="connsiteX4" fmla="*/ 211972 w 222738"/>
                <a:gd name="connsiteY4" fmla="*/ 292344 h 296984"/>
                <a:gd name="connsiteX5" fmla="*/ 54942 w 222738"/>
                <a:gd name="connsiteY5" fmla="*/ 251138 h 296984"/>
                <a:gd name="connsiteX6" fmla="*/ 170766 w 222738"/>
                <a:gd name="connsiteY6" fmla="*/ 251138 h 296984"/>
                <a:gd name="connsiteX7" fmla="*/ 170766 w 222738"/>
                <a:gd name="connsiteY7" fmla="*/ 54943 h 296984"/>
                <a:gd name="connsiteX8" fmla="*/ 54942 w 222738"/>
                <a:gd name="connsiteY8" fmla="*/ 54943 h 296984"/>
                <a:gd name="connsiteX9" fmla="*/ 54942 w 222738"/>
                <a:gd name="connsiteY9" fmla="*/ 251138 h 29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738" h="296984">
                  <a:moveTo>
                    <a:pt x="211787" y="292344"/>
                  </a:moveTo>
                  <a:lnTo>
                    <a:pt x="13921" y="292344"/>
                  </a:lnTo>
                  <a:lnTo>
                    <a:pt x="13921" y="13921"/>
                  </a:lnTo>
                  <a:lnTo>
                    <a:pt x="211972" y="13921"/>
                  </a:lnTo>
                  <a:lnTo>
                    <a:pt x="211972" y="292344"/>
                  </a:lnTo>
                  <a:close/>
                  <a:moveTo>
                    <a:pt x="54942" y="251138"/>
                  </a:moveTo>
                  <a:lnTo>
                    <a:pt x="170766" y="251138"/>
                  </a:lnTo>
                  <a:lnTo>
                    <a:pt x="170766" y="54943"/>
                  </a:lnTo>
                  <a:lnTo>
                    <a:pt x="54942" y="54943"/>
                  </a:lnTo>
                  <a:lnTo>
                    <a:pt x="54942" y="251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6" name="Forma Livre: Forma 365">
              <a:extLst>
                <a:ext uri="{FF2B5EF4-FFF2-40B4-BE49-F238E27FC236}">
                  <a16:creationId xmlns:a16="http://schemas.microsoft.com/office/drawing/2014/main" id="{63F44824-936C-42B6-B28B-8BBF7BDA8F0A}"/>
                </a:ext>
              </a:extLst>
            </p:cNvPr>
            <p:cNvSpPr/>
            <p:nvPr/>
          </p:nvSpPr>
          <p:spPr>
            <a:xfrm>
              <a:off x="6000138" y="2695415"/>
              <a:ext cx="139334" cy="139334"/>
            </a:xfrm>
            <a:custGeom>
              <a:avLst/>
              <a:gdLst>
                <a:gd name="connsiteX0" fmla="*/ 282692 w 278423"/>
                <a:gd name="connsiteY0" fmla="*/ 282321 h 278423"/>
                <a:gd name="connsiteX1" fmla="*/ 13921 w 278423"/>
                <a:gd name="connsiteY1" fmla="*/ 282321 h 278423"/>
                <a:gd name="connsiteX2" fmla="*/ 13921 w 278423"/>
                <a:gd name="connsiteY2" fmla="*/ 13921 h 278423"/>
                <a:gd name="connsiteX3" fmla="*/ 282692 w 278423"/>
                <a:gd name="connsiteY3" fmla="*/ 13921 h 278423"/>
                <a:gd name="connsiteX4" fmla="*/ 282692 w 278423"/>
                <a:gd name="connsiteY4" fmla="*/ 282321 h 278423"/>
                <a:gd name="connsiteX5" fmla="*/ 55128 w 278423"/>
                <a:gd name="connsiteY5" fmla="*/ 241115 h 278423"/>
                <a:gd name="connsiteX6" fmla="*/ 241672 w 278423"/>
                <a:gd name="connsiteY6" fmla="*/ 241115 h 278423"/>
                <a:gd name="connsiteX7" fmla="*/ 241672 w 278423"/>
                <a:gd name="connsiteY7" fmla="*/ 54943 h 278423"/>
                <a:gd name="connsiteX8" fmla="*/ 55128 w 278423"/>
                <a:gd name="connsiteY8" fmla="*/ 54943 h 278423"/>
                <a:gd name="connsiteX9" fmla="*/ 55128 w 278423"/>
                <a:gd name="connsiteY9" fmla="*/ 241115 h 2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423" h="278423">
                  <a:moveTo>
                    <a:pt x="282692" y="282321"/>
                  </a:moveTo>
                  <a:lnTo>
                    <a:pt x="13921" y="282321"/>
                  </a:lnTo>
                  <a:lnTo>
                    <a:pt x="13921" y="13921"/>
                  </a:lnTo>
                  <a:lnTo>
                    <a:pt x="282692" y="13921"/>
                  </a:lnTo>
                  <a:lnTo>
                    <a:pt x="282692" y="282321"/>
                  </a:lnTo>
                  <a:close/>
                  <a:moveTo>
                    <a:pt x="55128" y="241115"/>
                  </a:moveTo>
                  <a:lnTo>
                    <a:pt x="241672" y="241115"/>
                  </a:lnTo>
                  <a:lnTo>
                    <a:pt x="241672" y="54943"/>
                  </a:lnTo>
                  <a:lnTo>
                    <a:pt x="55128" y="54943"/>
                  </a:lnTo>
                  <a:lnTo>
                    <a:pt x="55128" y="2411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7" name="Forma Livre: Forma 366">
              <a:extLst>
                <a:ext uri="{FF2B5EF4-FFF2-40B4-BE49-F238E27FC236}">
                  <a16:creationId xmlns:a16="http://schemas.microsoft.com/office/drawing/2014/main" id="{C9BFEED4-8183-4D5A-8689-C21C5D270CF6}"/>
                </a:ext>
              </a:extLst>
            </p:cNvPr>
            <p:cNvSpPr/>
            <p:nvPr/>
          </p:nvSpPr>
          <p:spPr>
            <a:xfrm>
              <a:off x="5442429" y="2695415"/>
              <a:ext cx="185779" cy="139334"/>
            </a:xfrm>
            <a:custGeom>
              <a:avLst/>
              <a:gdLst>
                <a:gd name="connsiteX0" fmla="*/ 363806 w 371230"/>
                <a:gd name="connsiteY0" fmla="*/ 282321 h 278423"/>
                <a:gd name="connsiteX1" fmla="*/ 13921 w 371230"/>
                <a:gd name="connsiteY1" fmla="*/ 282321 h 278423"/>
                <a:gd name="connsiteX2" fmla="*/ 93364 w 371230"/>
                <a:gd name="connsiteY2" fmla="*/ 13921 h 278423"/>
                <a:gd name="connsiteX3" fmla="*/ 284363 w 371230"/>
                <a:gd name="connsiteY3" fmla="*/ 13921 h 278423"/>
                <a:gd name="connsiteX4" fmla="*/ 363806 w 371230"/>
                <a:gd name="connsiteY4" fmla="*/ 282321 h 278423"/>
                <a:gd name="connsiteX5" fmla="*/ 68863 w 371230"/>
                <a:gd name="connsiteY5" fmla="*/ 241115 h 278423"/>
                <a:gd name="connsiteX6" fmla="*/ 308678 w 371230"/>
                <a:gd name="connsiteY6" fmla="*/ 241115 h 278423"/>
                <a:gd name="connsiteX7" fmla="*/ 253550 w 371230"/>
                <a:gd name="connsiteY7" fmla="*/ 54943 h 278423"/>
                <a:gd name="connsiteX8" fmla="*/ 123991 w 371230"/>
                <a:gd name="connsiteY8" fmla="*/ 54943 h 278423"/>
                <a:gd name="connsiteX9" fmla="*/ 68863 w 371230"/>
                <a:gd name="connsiteY9" fmla="*/ 241115 h 2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230" h="278423">
                  <a:moveTo>
                    <a:pt x="363806" y="282321"/>
                  </a:moveTo>
                  <a:lnTo>
                    <a:pt x="13921" y="282321"/>
                  </a:lnTo>
                  <a:lnTo>
                    <a:pt x="93364" y="13921"/>
                  </a:lnTo>
                  <a:lnTo>
                    <a:pt x="284363" y="13921"/>
                  </a:lnTo>
                  <a:lnTo>
                    <a:pt x="363806" y="282321"/>
                  </a:lnTo>
                  <a:close/>
                  <a:moveTo>
                    <a:pt x="68863" y="241115"/>
                  </a:moveTo>
                  <a:lnTo>
                    <a:pt x="308678" y="241115"/>
                  </a:lnTo>
                  <a:lnTo>
                    <a:pt x="253550" y="54943"/>
                  </a:lnTo>
                  <a:lnTo>
                    <a:pt x="123991" y="54943"/>
                  </a:lnTo>
                  <a:lnTo>
                    <a:pt x="68863" y="2411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8" name="Forma Livre: Forma 367">
              <a:extLst>
                <a:ext uri="{FF2B5EF4-FFF2-40B4-BE49-F238E27FC236}">
                  <a16:creationId xmlns:a16="http://schemas.microsoft.com/office/drawing/2014/main" id="{7786A40D-A207-4E67-986C-8E5620C41B56}"/>
                </a:ext>
              </a:extLst>
            </p:cNvPr>
            <p:cNvSpPr/>
            <p:nvPr/>
          </p:nvSpPr>
          <p:spPr>
            <a:xfrm>
              <a:off x="4890665" y="2693464"/>
              <a:ext cx="167201" cy="139334"/>
            </a:xfrm>
            <a:custGeom>
              <a:avLst/>
              <a:gdLst>
                <a:gd name="connsiteX0" fmla="*/ 245569 w 334107"/>
                <a:gd name="connsiteY0" fmla="*/ 281207 h 278423"/>
                <a:gd name="connsiteX1" fmla="*/ 91137 w 334107"/>
                <a:gd name="connsiteY1" fmla="*/ 281207 h 278423"/>
                <a:gd name="connsiteX2" fmla="*/ 13921 w 334107"/>
                <a:gd name="connsiteY2" fmla="*/ 147564 h 278423"/>
                <a:gd name="connsiteX3" fmla="*/ 91137 w 334107"/>
                <a:gd name="connsiteY3" fmla="*/ 13921 h 278423"/>
                <a:gd name="connsiteX4" fmla="*/ 245569 w 334107"/>
                <a:gd name="connsiteY4" fmla="*/ 13921 h 278423"/>
                <a:gd name="connsiteX5" fmla="*/ 322785 w 334107"/>
                <a:gd name="connsiteY5" fmla="*/ 147564 h 278423"/>
                <a:gd name="connsiteX6" fmla="*/ 245569 w 334107"/>
                <a:gd name="connsiteY6" fmla="*/ 281207 h 278423"/>
                <a:gd name="connsiteX7" fmla="*/ 114710 w 334107"/>
                <a:gd name="connsiteY7" fmla="*/ 240186 h 278423"/>
                <a:gd name="connsiteX8" fmla="*/ 221810 w 334107"/>
                <a:gd name="connsiteY8" fmla="*/ 240186 h 278423"/>
                <a:gd name="connsiteX9" fmla="*/ 275268 w 334107"/>
                <a:gd name="connsiteY9" fmla="*/ 147750 h 278423"/>
                <a:gd name="connsiteX10" fmla="*/ 221810 w 334107"/>
                <a:gd name="connsiteY10" fmla="*/ 55314 h 278423"/>
                <a:gd name="connsiteX11" fmla="*/ 114710 w 334107"/>
                <a:gd name="connsiteY11" fmla="*/ 55314 h 278423"/>
                <a:gd name="connsiteX12" fmla="*/ 61253 w 334107"/>
                <a:gd name="connsiteY12" fmla="*/ 147750 h 278423"/>
                <a:gd name="connsiteX13" fmla="*/ 114710 w 334107"/>
                <a:gd name="connsiteY13" fmla="*/ 240186 h 2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4107" h="278423">
                  <a:moveTo>
                    <a:pt x="245569" y="281207"/>
                  </a:moveTo>
                  <a:lnTo>
                    <a:pt x="91137" y="281207"/>
                  </a:lnTo>
                  <a:lnTo>
                    <a:pt x="13921" y="147564"/>
                  </a:lnTo>
                  <a:lnTo>
                    <a:pt x="91137" y="13921"/>
                  </a:lnTo>
                  <a:lnTo>
                    <a:pt x="245569" y="13921"/>
                  </a:lnTo>
                  <a:lnTo>
                    <a:pt x="322785" y="147564"/>
                  </a:lnTo>
                  <a:lnTo>
                    <a:pt x="245569" y="281207"/>
                  </a:lnTo>
                  <a:close/>
                  <a:moveTo>
                    <a:pt x="114710" y="240186"/>
                  </a:moveTo>
                  <a:lnTo>
                    <a:pt x="221810" y="240186"/>
                  </a:lnTo>
                  <a:lnTo>
                    <a:pt x="275268" y="147750"/>
                  </a:lnTo>
                  <a:lnTo>
                    <a:pt x="221810" y="55314"/>
                  </a:lnTo>
                  <a:lnTo>
                    <a:pt x="114710" y="55314"/>
                  </a:lnTo>
                  <a:lnTo>
                    <a:pt x="61253" y="147750"/>
                  </a:lnTo>
                  <a:lnTo>
                    <a:pt x="114710" y="240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9" name="Forma Livre: Forma 368">
              <a:extLst>
                <a:ext uri="{FF2B5EF4-FFF2-40B4-BE49-F238E27FC236}">
                  <a16:creationId xmlns:a16="http://schemas.microsoft.com/office/drawing/2014/main" id="{1420678E-C32C-4B19-8D2E-F7D3B8071514}"/>
                </a:ext>
              </a:extLst>
            </p:cNvPr>
            <p:cNvSpPr/>
            <p:nvPr/>
          </p:nvSpPr>
          <p:spPr>
            <a:xfrm>
              <a:off x="4262731" y="2695415"/>
              <a:ext cx="241513" cy="139334"/>
            </a:xfrm>
            <a:custGeom>
              <a:avLst/>
              <a:gdLst>
                <a:gd name="connsiteX0" fmla="*/ 344317 w 482599"/>
                <a:gd name="connsiteY0" fmla="*/ 282321 h 278423"/>
                <a:gd name="connsiteX1" fmla="*/ 13921 w 482599"/>
                <a:gd name="connsiteY1" fmla="*/ 282321 h 278423"/>
                <a:gd name="connsiteX2" fmla="*/ 148307 w 482599"/>
                <a:gd name="connsiteY2" fmla="*/ 13921 h 278423"/>
                <a:gd name="connsiteX3" fmla="*/ 478702 w 482599"/>
                <a:gd name="connsiteY3" fmla="*/ 13921 h 278423"/>
                <a:gd name="connsiteX4" fmla="*/ 344317 w 482599"/>
                <a:gd name="connsiteY4" fmla="*/ 282321 h 278423"/>
                <a:gd name="connsiteX5" fmla="*/ 80371 w 482599"/>
                <a:gd name="connsiteY5" fmla="*/ 241115 h 278423"/>
                <a:gd name="connsiteX6" fmla="*/ 318887 w 482599"/>
                <a:gd name="connsiteY6" fmla="*/ 241115 h 278423"/>
                <a:gd name="connsiteX7" fmla="*/ 412066 w 482599"/>
                <a:gd name="connsiteY7" fmla="*/ 54943 h 278423"/>
                <a:gd name="connsiteX8" fmla="*/ 173550 w 482599"/>
                <a:gd name="connsiteY8" fmla="*/ 54943 h 278423"/>
                <a:gd name="connsiteX9" fmla="*/ 80371 w 482599"/>
                <a:gd name="connsiteY9" fmla="*/ 241115 h 2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2599" h="278423">
                  <a:moveTo>
                    <a:pt x="344317" y="282321"/>
                  </a:moveTo>
                  <a:lnTo>
                    <a:pt x="13921" y="282321"/>
                  </a:lnTo>
                  <a:lnTo>
                    <a:pt x="148307" y="13921"/>
                  </a:lnTo>
                  <a:lnTo>
                    <a:pt x="478702" y="13921"/>
                  </a:lnTo>
                  <a:lnTo>
                    <a:pt x="344317" y="282321"/>
                  </a:lnTo>
                  <a:close/>
                  <a:moveTo>
                    <a:pt x="80371" y="241115"/>
                  </a:moveTo>
                  <a:lnTo>
                    <a:pt x="318887" y="241115"/>
                  </a:lnTo>
                  <a:lnTo>
                    <a:pt x="412066" y="54943"/>
                  </a:lnTo>
                  <a:lnTo>
                    <a:pt x="173550" y="54943"/>
                  </a:lnTo>
                  <a:lnTo>
                    <a:pt x="80371" y="2411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0" name="Forma Livre: Forma 369">
              <a:extLst>
                <a:ext uri="{FF2B5EF4-FFF2-40B4-BE49-F238E27FC236}">
                  <a16:creationId xmlns:a16="http://schemas.microsoft.com/office/drawing/2014/main" id="{DBC73A1F-60A9-4DFD-9BAA-DD04F21A32DC}"/>
                </a:ext>
              </a:extLst>
            </p:cNvPr>
            <p:cNvSpPr/>
            <p:nvPr/>
          </p:nvSpPr>
          <p:spPr>
            <a:xfrm>
              <a:off x="3721371" y="2684175"/>
              <a:ext cx="195068" cy="148624"/>
            </a:xfrm>
            <a:custGeom>
              <a:avLst/>
              <a:gdLst>
                <a:gd name="connsiteX0" fmla="*/ 386637 w 389792"/>
                <a:gd name="connsiteY0" fmla="*/ 301439 h 296984"/>
                <a:gd name="connsiteX1" fmla="*/ 13921 w 389792"/>
                <a:gd name="connsiteY1" fmla="*/ 301439 h 296984"/>
                <a:gd name="connsiteX2" fmla="*/ 200279 w 389792"/>
                <a:gd name="connsiteY2" fmla="*/ 13921 h 296984"/>
                <a:gd name="connsiteX3" fmla="*/ 386637 w 389792"/>
                <a:gd name="connsiteY3" fmla="*/ 301439 h 296984"/>
                <a:gd name="connsiteX4" fmla="*/ 89652 w 389792"/>
                <a:gd name="connsiteY4" fmla="*/ 260233 h 296984"/>
                <a:gd name="connsiteX5" fmla="*/ 310906 w 389792"/>
                <a:gd name="connsiteY5" fmla="*/ 260233 h 296984"/>
                <a:gd name="connsiteX6" fmla="*/ 200279 w 389792"/>
                <a:gd name="connsiteY6" fmla="*/ 89467 h 296984"/>
                <a:gd name="connsiteX7" fmla="*/ 89652 w 389792"/>
                <a:gd name="connsiteY7" fmla="*/ 260233 h 29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792" h="296984">
                  <a:moveTo>
                    <a:pt x="386637" y="301439"/>
                  </a:moveTo>
                  <a:lnTo>
                    <a:pt x="13921" y="301439"/>
                  </a:lnTo>
                  <a:lnTo>
                    <a:pt x="200279" y="13921"/>
                  </a:lnTo>
                  <a:lnTo>
                    <a:pt x="386637" y="301439"/>
                  </a:lnTo>
                  <a:close/>
                  <a:moveTo>
                    <a:pt x="89652" y="260233"/>
                  </a:moveTo>
                  <a:lnTo>
                    <a:pt x="310906" y="260233"/>
                  </a:lnTo>
                  <a:lnTo>
                    <a:pt x="200279" y="89467"/>
                  </a:lnTo>
                  <a:lnTo>
                    <a:pt x="89652" y="260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1" name="Forma Livre: Forma 370">
              <a:extLst>
                <a:ext uri="{FF2B5EF4-FFF2-40B4-BE49-F238E27FC236}">
                  <a16:creationId xmlns:a16="http://schemas.microsoft.com/office/drawing/2014/main" id="{D62CD982-85C5-4E8C-9ACE-EC485E4EA8D9}"/>
                </a:ext>
              </a:extLst>
            </p:cNvPr>
            <p:cNvSpPr/>
            <p:nvPr/>
          </p:nvSpPr>
          <p:spPr>
            <a:xfrm>
              <a:off x="3207598" y="2695229"/>
              <a:ext cx="139334" cy="139334"/>
            </a:xfrm>
            <a:custGeom>
              <a:avLst/>
              <a:gdLst>
                <a:gd name="connsiteX0" fmla="*/ 148307 w 278423"/>
                <a:gd name="connsiteY0" fmla="*/ 282321 h 278423"/>
                <a:gd name="connsiteX1" fmla="*/ 13921 w 278423"/>
                <a:gd name="connsiteY1" fmla="*/ 148121 h 278423"/>
                <a:gd name="connsiteX2" fmla="*/ 148307 w 278423"/>
                <a:gd name="connsiteY2" fmla="*/ 13921 h 278423"/>
                <a:gd name="connsiteX3" fmla="*/ 282692 w 278423"/>
                <a:gd name="connsiteY3" fmla="*/ 148121 h 278423"/>
                <a:gd name="connsiteX4" fmla="*/ 148307 w 278423"/>
                <a:gd name="connsiteY4" fmla="*/ 282321 h 278423"/>
                <a:gd name="connsiteX5" fmla="*/ 148307 w 278423"/>
                <a:gd name="connsiteY5" fmla="*/ 55128 h 278423"/>
                <a:gd name="connsiteX6" fmla="*/ 55128 w 278423"/>
                <a:gd name="connsiteY6" fmla="*/ 148121 h 278423"/>
                <a:gd name="connsiteX7" fmla="*/ 148307 w 278423"/>
                <a:gd name="connsiteY7" fmla="*/ 241114 h 278423"/>
                <a:gd name="connsiteX8" fmla="*/ 241486 w 278423"/>
                <a:gd name="connsiteY8" fmla="*/ 148121 h 278423"/>
                <a:gd name="connsiteX9" fmla="*/ 148307 w 278423"/>
                <a:gd name="connsiteY9" fmla="*/ 55128 h 2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423" h="278423">
                  <a:moveTo>
                    <a:pt x="148307" y="282321"/>
                  </a:moveTo>
                  <a:cubicBezTo>
                    <a:pt x="74246" y="282321"/>
                    <a:pt x="13921" y="222182"/>
                    <a:pt x="13921" y="148121"/>
                  </a:cubicBezTo>
                  <a:cubicBezTo>
                    <a:pt x="13921" y="74060"/>
                    <a:pt x="74246" y="13921"/>
                    <a:pt x="148307" y="13921"/>
                  </a:cubicBezTo>
                  <a:cubicBezTo>
                    <a:pt x="222367" y="13921"/>
                    <a:pt x="282692" y="74060"/>
                    <a:pt x="282692" y="148121"/>
                  </a:cubicBezTo>
                  <a:cubicBezTo>
                    <a:pt x="282692" y="222182"/>
                    <a:pt x="222367" y="282321"/>
                    <a:pt x="148307" y="282321"/>
                  </a:cubicBezTo>
                  <a:close/>
                  <a:moveTo>
                    <a:pt x="148307" y="55128"/>
                  </a:moveTo>
                  <a:cubicBezTo>
                    <a:pt x="96891" y="55128"/>
                    <a:pt x="55128" y="96891"/>
                    <a:pt x="55128" y="148121"/>
                  </a:cubicBezTo>
                  <a:cubicBezTo>
                    <a:pt x="55128" y="199351"/>
                    <a:pt x="96891" y="241114"/>
                    <a:pt x="148307" y="241114"/>
                  </a:cubicBezTo>
                  <a:cubicBezTo>
                    <a:pt x="199722" y="241114"/>
                    <a:pt x="241486" y="199351"/>
                    <a:pt x="241486" y="148121"/>
                  </a:cubicBezTo>
                  <a:cubicBezTo>
                    <a:pt x="241486" y="96891"/>
                    <a:pt x="199722" y="55128"/>
                    <a:pt x="148307" y="551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69893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acap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tângulo 120">
            <a:extLst>
              <a:ext uri="{FF2B5EF4-FFF2-40B4-BE49-F238E27FC236}">
                <a16:creationId xmlns:a16="http://schemas.microsoft.com/office/drawing/2014/main" id="{60B722E1-F1E3-4807-89EE-B02287E59E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6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0" name="Gráfico 32">
            <a:extLst>
              <a:ext uri="{FF2B5EF4-FFF2-40B4-BE49-F238E27FC236}">
                <a16:creationId xmlns:a16="http://schemas.microsoft.com/office/drawing/2014/main" id="{3012489B-36B7-4625-8F73-15D423B64CED}"/>
              </a:ext>
            </a:extLst>
          </p:cNvPr>
          <p:cNvGrpSpPr/>
          <p:nvPr userDrawn="1"/>
        </p:nvGrpSpPr>
        <p:grpSpPr>
          <a:xfrm rot="5400000">
            <a:off x="-493496" y="130553"/>
            <a:ext cx="473035" cy="211929"/>
            <a:chOff x="-2212182" y="3083718"/>
            <a:chExt cx="935450" cy="419100"/>
          </a:xfrm>
        </p:grpSpPr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04523770-6888-4636-B3DD-D47DFEA091B6}"/>
                </a:ext>
              </a:extLst>
            </p:cNvPr>
            <p:cNvSpPr/>
            <p:nvPr/>
          </p:nvSpPr>
          <p:spPr>
            <a:xfrm>
              <a:off x="-221218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A951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31DAA08F-DD91-4C24-84C9-0437916C80D6}"/>
                </a:ext>
              </a:extLst>
            </p:cNvPr>
            <p:cNvSpPr/>
            <p:nvPr/>
          </p:nvSpPr>
          <p:spPr>
            <a:xfrm>
              <a:off x="-169583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6C68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359" name="Título 45">
            <a:extLst>
              <a:ext uri="{FF2B5EF4-FFF2-40B4-BE49-F238E27FC236}">
                <a16:creationId xmlns:a16="http://schemas.microsoft.com/office/drawing/2014/main" id="{794E3FE6-2D68-4671-88BB-3F8CDF2A1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051" y="3039063"/>
            <a:ext cx="6731899" cy="779874"/>
          </a:xfrm>
          <a:prstGeom prst="rect">
            <a:avLst/>
          </a:prstGeom>
          <a:solidFill>
            <a:srgbClr val="6C6863"/>
          </a:solidFill>
        </p:spPr>
        <p:txBody>
          <a:bodyPr/>
          <a:lstStyle>
            <a:lvl1pPr algn="ctr">
              <a:defRPr sz="2400" b="1" spc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INSERIR O TÍTULO</a:t>
            </a:r>
            <a:br>
              <a:rPr lang="pt-BR" dirty="0"/>
            </a:br>
            <a:r>
              <a:rPr lang="pt-BR" dirty="0"/>
              <a:t>DA SUBCAPA NESTE ESPAÇO</a:t>
            </a:r>
          </a:p>
        </p:txBody>
      </p:sp>
      <p:grpSp>
        <p:nvGrpSpPr>
          <p:cNvPr id="360" name="Agrupar 359">
            <a:extLst>
              <a:ext uri="{FF2B5EF4-FFF2-40B4-BE49-F238E27FC236}">
                <a16:creationId xmlns:a16="http://schemas.microsoft.com/office/drawing/2014/main" id="{5F69F8E8-8540-4E61-8688-A2BF20845E65}"/>
              </a:ext>
            </a:extLst>
          </p:cNvPr>
          <p:cNvGrpSpPr/>
          <p:nvPr userDrawn="1"/>
        </p:nvGrpSpPr>
        <p:grpSpPr>
          <a:xfrm>
            <a:off x="2814647" y="4094481"/>
            <a:ext cx="6562706" cy="179518"/>
            <a:chOff x="3207598" y="2684175"/>
            <a:chExt cx="5749122" cy="157263"/>
          </a:xfrm>
          <a:solidFill>
            <a:srgbClr val="A95153"/>
          </a:solidFill>
        </p:grpSpPr>
        <p:sp>
          <p:nvSpPr>
            <p:cNvPr id="361" name="Forma Livre: Forma 360">
              <a:extLst>
                <a:ext uri="{FF2B5EF4-FFF2-40B4-BE49-F238E27FC236}">
                  <a16:creationId xmlns:a16="http://schemas.microsoft.com/office/drawing/2014/main" id="{7D387746-CB25-4E63-93A0-30DDE70C054F}"/>
                </a:ext>
              </a:extLst>
            </p:cNvPr>
            <p:cNvSpPr/>
            <p:nvPr/>
          </p:nvSpPr>
          <p:spPr>
            <a:xfrm>
              <a:off x="8817386" y="2695229"/>
              <a:ext cx="139334" cy="139334"/>
            </a:xfrm>
            <a:custGeom>
              <a:avLst/>
              <a:gdLst>
                <a:gd name="connsiteX0" fmla="*/ 282693 w 278423"/>
                <a:gd name="connsiteY0" fmla="*/ 282321 h 278423"/>
                <a:gd name="connsiteX1" fmla="*/ 13921 w 278423"/>
                <a:gd name="connsiteY1" fmla="*/ 282321 h 278423"/>
                <a:gd name="connsiteX2" fmla="*/ 13921 w 278423"/>
                <a:gd name="connsiteY2" fmla="*/ 13921 h 278423"/>
                <a:gd name="connsiteX3" fmla="*/ 282693 w 278423"/>
                <a:gd name="connsiteY3" fmla="*/ 13921 h 278423"/>
                <a:gd name="connsiteX4" fmla="*/ 282693 w 278423"/>
                <a:gd name="connsiteY4" fmla="*/ 282321 h 278423"/>
                <a:gd name="connsiteX5" fmla="*/ 55128 w 278423"/>
                <a:gd name="connsiteY5" fmla="*/ 241300 h 278423"/>
                <a:gd name="connsiteX6" fmla="*/ 241672 w 278423"/>
                <a:gd name="connsiteY6" fmla="*/ 241300 h 278423"/>
                <a:gd name="connsiteX7" fmla="*/ 241672 w 278423"/>
                <a:gd name="connsiteY7" fmla="*/ 55128 h 278423"/>
                <a:gd name="connsiteX8" fmla="*/ 55128 w 278423"/>
                <a:gd name="connsiteY8" fmla="*/ 55128 h 278423"/>
                <a:gd name="connsiteX9" fmla="*/ 55128 w 278423"/>
                <a:gd name="connsiteY9" fmla="*/ 241300 h 2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423" h="278423">
                  <a:moveTo>
                    <a:pt x="282693" y="282321"/>
                  </a:moveTo>
                  <a:lnTo>
                    <a:pt x="13921" y="282321"/>
                  </a:lnTo>
                  <a:lnTo>
                    <a:pt x="13921" y="13921"/>
                  </a:lnTo>
                  <a:lnTo>
                    <a:pt x="282693" y="13921"/>
                  </a:lnTo>
                  <a:lnTo>
                    <a:pt x="282693" y="282321"/>
                  </a:lnTo>
                  <a:close/>
                  <a:moveTo>
                    <a:pt x="55128" y="241300"/>
                  </a:moveTo>
                  <a:lnTo>
                    <a:pt x="241672" y="241300"/>
                  </a:lnTo>
                  <a:lnTo>
                    <a:pt x="241672" y="55128"/>
                  </a:lnTo>
                  <a:lnTo>
                    <a:pt x="55128" y="55128"/>
                  </a:lnTo>
                  <a:lnTo>
                    <a:pt x="55128" y="2413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2" name="Forma Livre: Forma 361">
              <a:extLst>
                <a:ext uri="{FF2B5EF4-FFF2-40B4-BE49-F238E27FC236}">
                  <a16:creationId xmlns:a16="http://schemas.microsoft.com/office/drawing/2014/main" id="{37F02310-145A-4526-B37B-76E0022EB67E}"/>
                </a:ext>
              </a:extLst>
            </p:cNvPr>
            <p:cNvSpPr/>
            <p:nvPr/>
          </p:nvSpPr>
          <p:spPr>
            <a:xfrm>
              <a:off x="8245279" y="2693464"/>
              <a:ext cx="167201" cy="139334"/>
            </a:xfrm>
            <a:custGeom>
              <a:avLst/>
              <a:gdLst>
                <a:gd name="connsiteX0" fmla="*/ 245569 w 334107"/>
                <a:gd name="connsiteY0" fmla="*/ 281207 h 278423"/>
                <a:gd name="connsiteX1" fmla="*/ 91137 w 334107"/>
                <a:gd name="connsiteY1" fmla="*/ 281207 h 278423"/>
                <a:gd name="connsiteX2" fmla="*/ 13921 w 334107"/>
                <a:gd name="connsiteY2" fmla="*/ 147564 h 278423"/>
                <a:gd name="connsiteX3" fmla="*/ 91137 w 334107"/>
                <a:gd name="connsiteY3" fmla="*/ 13921 h 278423"/>
                <a:gd name="connsiteX4" fmla="*/ 245569 w 334107"/>
                <a:gd name="connsiteY4" fmla="*/ 13921 h 278423"/>
                <a:gd name="connsiteX5" fmla="*/ 322785 w 334107"/>
                <a:gd name="connsiteY5" fmla="*/ 147564 h 278423"/>
                <a:gd name="connsiteX6" fmla="*/ 245569 w 334107"/>
                <a:gd name="connsiteY6" fmla="*/ 281207 h 278423"/>
                <a:gd name="connsiteX7" fmla="*/ 114896 w 334107"/>
                <a:gd name="connsiteY7" fmla="*/ 240186 h 278423"/>
                <a:gd name="connsiteX8" fmla="*/ 221996 w 334107"/>
                <a:gd name="connsiteY8" fmla="*/ 240186 h 278423"/>
                <a:gd name="connsiteX9" fmla="*/ 275453 w 334107"/>
                <a:gd name="connsiteY9" fmla="*/ 147750 h 278423"/>
                <a:gd name="connsiteX10" fmla="*/ 221996 w 334107"/>
                <a:gd name="connsiteY10" fmla="*/ 55314 h 278423"/>
                <a:gd name="connsiteX11" fmla="*/ 114896 w 334107"/>
                <a:gd name="connsiteY11" fmla="*/ 55314 h 278423"/>
                <a:gd name="connsiteX12" fmla="*/ 61439 w 334107"/>
                <a:gd name="connsiteY12" fmla="*/ 147750 h 278423"/>
                <a:gd name="connsiteX13" fmla="*/ 114896 w 334107"/>
                <a:gd name="connsiteY13" fmla="*/ 240186 h 2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4107" h="278423">
                  <a:moveTo>
                    <a:pt x="245569" y="281207"/>
                  </a:moveTo>
                  <a:lnTo>
                    <a:pt x="91137" y="281207"/>
                  </a:lnTo>
                  <a:lnTo>
                    <a:pt x="13921" y="147564"/>
                  </a:lnTo>
                  <a:lnTo>
                    <a:pt x="91137" y="13921"/>
                  </a:lnTo>
                  <a:lnTo>
                    <a:pt x="245569" y="13921"/>
                  </a:lnTo>
                  <a:lnTo>
                    <a:pt x="322785" y="147564"/>
                  </a:lnTo>
                  <a:lnTo>
                    <a:pt x="245569" y="281207"/>
                  </a:lnTo>
                  <a:close/>
                  <a:moveTo>
                    <a:pt x="114896" y="240186"/>
                  </a:moveTo>
                  <a:lnTo>
                    <a:pt x="221996" y="240186"/>
                  </a:lnTo>
                  <a:lnTo>
                    <a:pt x="275453" y="147750"/>
                  </a:lnTo>
                  <a:lnTo>
                    <a:pt x="221996" y="55314"/>
                  </a:lnTo>
                  <a:lnTo>
                    <a:pt x="114896" y="55314"/>
                  </a:lnTo>
                  <a:lnTo>
                    <a:pt x="61439" y="147750"/>
                  </a:lnTo>
                  <a:lnTo>
                    <a:pt x="114896" y="240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3" name="Forma Livre: Forma 362">
              <a:extLst>
                <a:ext uri="{FF2B5EF4-FFF2-40B4-BE49-F238E27FC236}">
                  <a16:creationId xmlns:a16="http://schemas.microsoft.com/office/drawing/2014/main" id="{C28DF84D-B14D-46AB-987F-84E03233A0F0}"/>
                </a:ext>
              </a:extLst>
            </p:cNvPr>
            <p:cNvSpPr/>
            <p:nvPr/>
          </p:nvSpPr>
          <p:spPr>
            <a:xfrm>
              <a:off x="7697509" y="2695415"/>
              <a:ext cx="185779" cy="139334"/>
            </a:xfrm>
            <a:custGeom>
              <a:avLst/>
              <a:gdLst>
                <a:gd name="connsiteX0" fmla="*/ 363991 w 371230"/>
                <a:gd name="connsiteY0" fmla="*/ 282321 h 278423"/>
                <a:gd name="connsiteX1" fmla="*/ 13921 w 371230"/>
                <a:gd name="connsiteY1" fmla="*/ 282321 h 278423"/>
                <a:gd name="connsiteX2" fmla="*/ 93364 w 371230"/>
                <a:gd name="connsiteY2" fmla="*/ 13921 h 278423"/>
                <a:gd name="connsiteX3" fmla="*/ 284363 w 371230"/>
                <a:gd name="connsiteY3" fmla="*/ 13921 h 278423"/>
                <a:gd name="connsiteX4" fmla="*/ 363991 w 371230"/>
                <a:gd name="connsiteY4" fmla="*/ 282321 h 278423"/>
                <a:gd name="connsiteX5" fmla="*/ 69049 w 371230"/>
                <a:gd name="connsiteY5" fmla="*/ 241115 h 278423"/>
                <a:gd name="connsiteX6" fmla="*/ 308864 w 371230"/>
                <a:gd name="connsiteY6" fmla="*/ 241115 h 278423"/>
                <a:gd name="connsiteX7" fmla="*/ 253736 w 371230"/>
                <a:gd name="connsiteY7" fmla="*/ 54943 h 278423"/>
                <a:gd name="connsiteX8" fmla="*/ 124177 w 371230"/>
                <a:gd name="connsiteY8" fmla="*/ 54943 h 278423"/>
                <a:gd name="connsiteX9" fmla="*/ 69049 w 371230"/>
                <a:gd name="connsiteY9" fmla="*/ 241115 h 2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230" h="278423">
                  <a:moveTo>
                    <a:pt x="363991" y="282321"/>
                  </a:moveTo>
                  <a:lnTo>
                    <a:pt x="13921" y="282321"/>
                  </a:lnTo>
                  <a:lnTo>
                    <a:pt x="93364" y="13921"/>
                  </a:lnTo>
                  <a:lnTo>
                    <a:pt x="284363" y="13921"/>
                  </a:lnTo>
                  <a:lnTo>
                    <a:pt x="363991" y="282321"/>
                  </a:lnTo>
                  <a:close/>
                  <a:moveTo>
                    <a:pt x="69049" y="241115"/>
                  </a:moveTo>
                  <a:lnTo>
                    <a:pt x="308864" y="241115"/>
                  </a:lnTo>
                  <a:lnTo>
                    <a:pt x="253736" y="54943"/>
                  </a:lnTo>
                  <a:lnTo>
                    <a:pt x="124177" y="54943"/>
                  </a:lnTo>
                  <a:lnTo>
                    <a:pt x="69049" y="2411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4" name="Forma Livre: Forma 363">
              <a:extLst>
                <a:ext uri="{FF2B5EF4-FFF2-40B4-BE49-F238E27FC236}">
                  <a16:creationId xmlns:a16="http://schemas.microsoft.com/office/drawing/2014/main" id="{DCF3D800-30B0-49AD-B60E-C59966C8DF57}"/>
                </a:ext>
              </a:extLst>
            </p:cNvPr>
            <p:cNvSpPr/>
            <p:nvPr/>
          </p:nvSpPr>
          <p:spPr>
            <a:xfrm>
              <a:off x="7127539" y="2684175"/>
              <a:ext cx="195068" cy="148624"/>
            </a:xfrm>
            <a:custGeom>
              <a:avLst/>
              <a:gdLst>
                <a:gd name="connsiteX0" fmla="*/ 386451 w 389792"/>
                <a:gd name="connsiteY0" fmla="*/ 301439 h 296984"/>
                <a:gd name="connsiteX1" fmla="*/ 13921 w 389792"/>
                <a:gd name="connsiteY1" fmla="*/ 301439 h 296984"/>
                <a:gd name="connsiteX2" fmla="*/ 200279 w 389792"/>
                <a:gd name="connsiteY2" fmla="*/ 13921 h 296984"/>
                <a:gd name="connsiteX3" fmla="*/ 386451 w 389792"/>
                <a:gd name="connsiteY3" fmla="*/ 301439 h 296984"/>
                <a:gd name="connsiteX4" fmla="*/ 89467 w 389792"/>
                <a:gd name="connsiteY4" fmla="*/ 260233 h 296984"/>
                <a:gd name="connsiteX5" fmla="*/ 310720 w 389792"/>
                <a:gd name="connsiteY5" fmla="*/ 260233 h 296984"/>
                <a:gd name="connsiteX6" fmla="*/ 200093 w 389792"/>
                <a:gd name="connsiteY6" fmla="*/ 89467 h 296984"/>
                <a:gd name="connsiteX7" fmla="*/ 89467 w 389792"/>
                <a:gd name="connsiteY7" fmla="*/ 260233 h 29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792" h="296984">
                  <a:moveTo>
                    <a:pt x="386451" y="301439"/>
                  </a:moveTo>
                  <a:lnTo>
                    <a:pt x="13921" y="301439"/>
                  </a:lnTo>
                  <a:lnTo>
                    <a:pt x="200279" y="13921"/>
                  </a:lnTo>
                  <a:lnTo>
                    <a:pt x="386451" y="301439"/>
                  </a:lnTo>
                  <a:close/>
                  <a:moveTo>
                    <a:pt x="89467" y="260233"/>
                  </a:moveTo>
                  <a:lnTo>
                    <a:pt x="310720" y="260233"/>
                  </a:lnTo>
                  <a:lnTo>
                    <a:pt x="200093" y="89467"/>
                  </a:lnTo>
                  <a:lnTo>
                    <a:pt x="89467" y="260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5" name="Forma Livre: Forma 364">
              <a:extLst>
                <a:ext uri="{FF2B5EF4-FFF2-40B4-BE49-F238E27FC236}">
                  <a16:creationId xmlns:a16="http://schemas.microsoft.com/office/drawing/2014/main" id="{D1335DA9-5295-4C40-B5DB-3D25E59945B2}"/>
                </a:ext>
              </a:extLst>
            </p:cNvPr>
            <p:cNvSpPr/>
            <p:nvPr/>
          </p:nvSpPr>
          <p:spPr>
            <a:xfrm>
              <a:off x="6582277" y="2692814"/>
              <a:ext cx="111467" cy="148624"/>
            </a:xfrm>
            <a:custGeom>
              <a:avLst/>
              <a:gdLst>
                <a:gd name="connsiteX0" fmla="*/ 211787 w 222738"/>
                <a:gd name="connsiteY0" fmla="*/ 292344 h 296984"/>
                <a:gd name="connsiteX1" fmla="*/ 13921 w 222738"/>
                <a:gd name="connsiteY1" fmla="*/ 292344 h 296984"/>
                <a:gd name="connsiteX2" fmla="*/ 13921 w 222738"/>
                <a:gd name="connsiteY2" fmla="*/ 13921 h 296984"/>
                <a:gd name="connsiteX3" fmla="*/ 211972 w 222738"/>
                <a:gd name="connsiteY3" fmla="*/ 13921 h 296984"/>
                <a:gd name="connsiteX4" fmla="*/ 211972 w 222738"/>
                <a:gd name="connsiteY4" fmla="*/ 292344 h 296984"/>
                <a:gd name="connsiteX5" fmla="*/ 54942 w 222738"/>
                <a:gd name="connsiteY5" fmla="*/ 251138 h 296984"/>
                <a:gd name="connsiteX6" fmla="*/ 170766 w 222738"/>
                <a:gd name="connsiteY6" fmla="*/ 251138 h 296984"/>
                <a:gd name="connsiteX7" fmla="*/ 170766 w 222738"/>
                <a:gd name="connsiteY7" fmla="*/ 54943 h 296984"/>
                <a:gd name="connsiteX8" fmla="*/ 54942 w 222738"/>
                <a:gd name="connsiteY8" fmla="*/ 54943 h 296984"/>
                <a:gd name="connsiteX9" fmla="*/ 54942 w 222738"/>
                <a:gd name="connsiteY9" fmla="*/ 251138 h 29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738" h="296984">
                  <a:moveTo>
                    <a:pt x="211787" y="292344"/>
                  </a:moveTo>
                  <a:lnTo>
                    <a:pt x="13921" y="292344"/>
                  </a:lnTo>
                  <a:lnTo>
                    <a:pt x="13921" y="13921"/>
                  </a:lnTo>
                  <a:lnTo>
                    <a:pt x="211972" y="13921"/>
                  </a:lnTo>
                  <a:lnTo>
                    <a:pt x="211972" y="292344"/>
                  </a:lnTo>
                  <a:close/>
                  <a:moveTo>
                    <a:pt x="54942" y="251138"/>
                  </a:moveTo>
                  <a:lnTo>
                    <a:pt x="170766" y="251138"/>
                  </a:lnTo>
                  <a:lnTo>
                    <a:pt x="170766" y="54943"/>
                  </a:lnTo>
                  <a:lnTo>
                    <a:pt x="54942" y="54943"/>
                  </a:lnTo>
                  <a:lnTo>
                    <a:pt x="54942" y="251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6" name="Forma Livre: Forma 365">
              <a:extLst>
                <a:ext uri="{FF2B5EF4-FFF2-40B4-BE49-F238E27FC236}">
                  <a16:creationId xmlns:a16="http://schemas.microsoft.com/office/drawing/2014/main" id="{098913E5-9B75-4390-AF78-CD31E11B20F9}"/>
                </a:ext>
              </a:extLst>
            </p:cNvPr>
            <p:cNvSpPr/>
            <p:nvPr/>
          </p:nvSpPr>
          <p:spPr>
            <a:xfrm>
              <a:off x="6000138" y="2695415"/>
              <a:ext cx="139334" cy="139334"/>
            </a:xfrm>
            <a:custGeom>
              <a:avLst/>
              <a:gdLst>
                <a:gd name="connsiteX0" fmla="*/ 282692 w 278423"/>
                <a:gd name="connsiteY0" fmla="*/ 282321 h 278423"/>
                <a:gd name="connsiteX1" fmla="*/ 13921 w 278423"/>
                <a:gd name="connsiteY1" fmla="*/ 282321 h 278423"/>
                <a:gd name="connsiteX2" fmla="*/ 13921 w 278423"/>
                <a:gd name="connsiteY2" fmla="*/ 13921 h 278423"/>
                <a:gd name="connsiteX3" fmla="*/ 282692 w 278423"/>
                <a:gd name="connsiteY3" fmla="*/ 13921 h 278423"/>
                <a:gd name="connsiteX4" fmla="*/ 282692 w 278423"/>
                <a:gd name="connsiteY4" fmla="*/ 282321 h 278423"/>
                <a:gd name="connsiteX5" fmla="*/ 55128 w 278423"/>
                <a:gd name="connsiteY5" fmla="*/ 241115 h 278423"/>
                <a:gd name="connsiteX6" fmla="*/ 241672 w 278423"/>
                <a:gd name="connsiteY6" fmla="*/ 241115 h 278423"/>
                <a:gd name="connsiteX7" fmla="*/ 241672 w 278423"/>
                <a:gd name="connsiteY7" fmla="*/ 54943 h 278423"/>
                <a:gd name="connsiteX8" fmla="*/ 55128 w 278423"/>
                <a:gd name="connsiteY8" fmla="*/ 54943 h 278423"/>
                <a:gd name="connsiteX9" fmla="*/ 55128 w 278423"/>
                <a:gd name="connsiteY9" fmla="*/ 241115 h 2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423" h="278423">
                  <a:moveTo>
                    <a:pt x="282692" y="282321"/>
                  </a:moveTo>
                  <a:lnTo>
                    <a:pt x="13921" y="282321"/>
                  </a:lnTo>
                  <a:lnTo>
                    <a:pt x="13921" y="13921"/>
                  </a:lnTo>
                  <a:lnTo>
                    <a:pt x="282692" y="13921"/>
                  </a:lnTo>
                  <a:lnTo>
                    <a:pt x="282692" y="282321"/>
                  </a:lnTo>
                  <a:close/>
                  <a:moveTo>
                    <a:pt x="55128" y="241115"/>
                  </a:moveTo>
                  <a:lnTo>
                    <a:pt x="241672" y="241115"/>
                  </a:lnTo>
                  <a:lnTo>
                    <a:pt x="241672" y="54943"/>
                  </a:lnTo>
                  <a:lnTo>
                    <a:pt x="55128" y="54943"/>
                  </a:lnTo>
                  <a:lnTo>
                    <a:pt x="55128" y="2411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7" name="Forma Livre: Forma 366">
              <a:extLst>
                <a:ext uri="{FF2B5EF4-FFF2-40B4-BE49-F238E27FC236}">
                  <a16:creationId xmlns:a16="http://schemas.microsoft.com/office/drawing/2014/main" id="{6B069EB4-6E36-4258-8E1F-5F48659917E1}"/>
                </a:ext>
              </a:extLst>
            </p:cNvPr>
            <p:cNvSpPr/>
            <p:nvPr/>
          </p:nvSpPr>
          <p:spPr>
            <a:xfrm>
              <a:off x="5442429" y="2695415"/>
              <a:ext cx="185779" cy="139334"/>
            </a:xfrm>
            <a:custGeom>
              <a:avLst/>
              <a:gdLst>
                <a:gd name="connsiteX0" fmla="*/ 363806 w 371230"/>
                <a:gd name="connsiteY0" fmla="*/ 282321 h 278423"/>
                <a:gd name="connsiteX1" fmla="*/ 13921 w 371230"/>
                <a:gd name="connsiteY1" fmla="*/ 282321 h 278423"/>
                <a:gd name="connsiteX2" fmla="*/ 93364 w 371230"/>
                <a:gd name="connsiteY2" fmla="*/ 13921 h 278423"/>
                <a:gd name="connsiteX3" fmla="*/ 284363 w 371230"/>
                <a:gd name="connsiteY3" fmla="*/ 13921 h 278423"/>
                <a:gd name="connsiteX4" fmla="*/ 363806 w 371230"/>
                <a:gd name="connsiteY4" fmla="*/ 282321 h 278423"/>
                <a:gd name="connsiteX5" fmla="*/ 68863 w 371230"/>
                <a:gd name="connsiteY5" fmla="*/ 241115 h 278423"/>
                <a:gd name="connsiteX6" fmla="*/ 308678 w 371230"/>
                <a:gd name="connsiteY6" fmla="*/ 241115 h 278423"/>
                <a:gd name="connsiteX7" fmla="*/ 253550 w 371230"/>
                <a:gd name="connsiteY7" fmla="*/ 54943 h 278423"/>
                <a:gd name="connsiteX8" fmla="*/ 123991 w 371230"/>
                <a:gd name="connsiteY8" fmla="*/ 54943 h 278423"/>
                <a:gd name="connsiteX9" fmla="*/ 68863 w 371230"/>
                <a:gd name="connsiteY9" fmla="*/ 241115 h 2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230" h="278423">
                  <a:moveTo>
                    <a:pt x="363806" y="282321"/>
                  </a:moveTo>
                  <a:lnTo>
                    <a:pt x="13921" y="282321"/>
                  </a:lnTo>
                  <a:lnTo>
                    <a:pt x="93364" y="13921"/>
                  </a:lnTo>
                  <a:lnTo>
                    <a:pt x="284363" y="13921"/>
                  </a:lnTo>
                  <a:lnTo>
                    <a:pt x="363806" y="282321"/>
                  </a:lnTo>
                  <a:close/>
                  <a:moveTo>
                    <a:pt x="68863" y="241115"/>
                  </a:moveTo>
                  <a:lnTo>
                    <a:pt x="308678" y="241115"/>
                  </a:lnTo>
                  <a:lnTo>
                    <a:pt x="253550" y="54943"/>
                  </a:lnTo>
                  <a:lnTo>
                    <a:pt x="123991" y="54943"/>
                  </a:lnTo>
                  <a:lnTo>
                    <a:pt x="68863" y="2411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8" name="Forma Livre: Forma 367">
              <a:extLst>
                <a:ext uri="{FF2B5EF4-FFF2-40B4-BE49-F238E27FC236}">
                  <a16:creationId xmlns:a16="http://schemas.microsoft.com/office/drawing/2014/main" id="{02CEEAB7-6343-4AA9-A357-44ABD544E0E3}"/>
                </a:ext>
              </a:extLst>
            </p:cNvPr>
            <p:cNvSpPr/>
            <p:nvPr/>
          </p:nvSpPr>
          <p:spPr>
            <a:xfrm>
              <a:off x="4890665" y="2693464"/>
              <a:ext cx="167201" cy="139334"/>
            </a:xfrm>
            <a:custGeom>
              <a:avLst/>
              <a:gdLst>
                <a:gd name="connsiteX0" fmla="*/ 245569 w 334107"/>
                <a:gd name="connsiteY0" fmla="*/ 281207 h 278423"/>
                <a:gd name="connsiteX1" fmla="*/ 91137 w 334107"/>
                <a:gd name="connsiteY1" fmla="*/ 281207 h 278423"/>
                <a:gd name="connsiteX2" fmla="*/ 13921 w 334107"/>
                <a:gd name="connsiteY2" fmla="*/ 147564 h 278423"/>
                <a:gd name="connsiteX3" fmla="*/ 91137 w 334107"/>
                <a:gd name="connsiteY3" fmla="*/ 13921 h 278423"/>
                <a:gd name="connsiteX4" fmla="*/ 245569 w 334107"/>
                <a:gd name="connsiteY4" fmla="*/ 13921 h 278423"/>
                <a:gd name="connsiteX5" fmla="*/ 322785 w 334107"/>
                <a:gd name="connsiteY5" fmla="*/ 147564 h 278423"/>
                <a:gd name="connsiteX6" fmla="*/ 245569 w 334107"/>
                <a:gd name="connsiteY6" fmla="*/ 281207 h 278423"/>
                <a:gd name="connsiteX7" fmla="*/ 114710 w 334107"/>
                <a:gd name="connsiteY7" fmla="*/ 240186 h 278423"/>
                <a:gd name="connsiteX8" fmla="*/ 221810 w 334107"/>
                <a:gd name="connsiteY8" fmla="*/ 240186 h 278423"/>
                <a:gd name="connsiteX9" fmla="*/ 275268 w 334107"/>
                <a:gd name="connsiteY9" fmla="*/ 147750 h 278423"/>
                <a:gd name="connsiteX10" fmla="*/ 221810 w 334107"/>
                <a:gd name="connsiteY10" fmla="*/ 55314 h 278423"/>
                <a:gd name="connsiteX11" fmla="*/ 114710 w 334107"/>
                <a:gd name="connsiteY11" fmla="*/ 55314 h 278423"/>
                <a:gd name="connsiteX12" fmla="*/ 61253 w 334107"/>
                <a:gd name="connsiteY12" fmla="*/ 147750 h 278423"/>
                <a:gd name="connsiteX13" fmla="*/ 114710 w 334107"/>
                <a:gd name="connsiteY13" fmla="*/ 240186 h 2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4107" h="278423">
                  <a:moveTo>
                    <a:pt x="245569" y="281207"/>
                  </a:moveTo>
                  <a:lnTo>
                    <a:pt x="91137" y="281207"/>
                  </a:lnTo>
                  <a:lnTo>
                    <a:pt x="13921" y="147564"/>
                  </a:lnTo>
                  <a:lnTo>
                    <a:pt x="91137" y="13921"/>
                  </a:lnTo>
                  <a:lnTo>
                    <a:pt x="245569" y="13921"/>
                  </a:lnTo>
                  <a:lnTo>
                    <a:pt x="322785" y="147564"/>
                  </a:lnTo>
                  <a:lnTo>
                    <a:pt x="245569" y="281207"/>
                  </a:lnTo>
                  <a:close/>
                  <a:moveTo>
                    <a:pt x="114710" y="240186"/>
                  </a:moveTo>
                  <a:lnTo>
                    <a:pt x="221810" y="240186"/>
                  </a:lnTo>
                  <a:lnTo>
                    <a:pt x="275268" y="147750"/>
                  </a:lnTo>
                  <a:lnTo>
                    <a:pt x="221810" y="55314"/>
                  </a:lnTo>
                  <a:lnTo>
                    <a:pt x="114710" y="55314"/>
                  </a:lnTo>
                  <a:lnTo>
                    <a:pt x="61253" y="147750"/>
                  </a:lnTo>
                  <a:lnTo>
                    <a:pt x="114710" y="240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9" name="Forma Livre: Forma 368">
              <a:extLst>
                <a:ext uri="{FF2B5EF4-FFF2-40B4-BE49-F238E27FC236}">
                  <a16:creationId xmlns:a16="http://schemas.microsoft.com/office/drawing/2014/main" id="{33A53412-1EDF-49C9-865D-581588814B75}"/>
                </a:ext>
              </a:extLst>
            </p:cNvPr>
            <p:cNvSpPr/>
            <p:nvPr/>
          </p:nvSpPr>
          <p:spPr>
            <a:xfrm>
              <a:off x="4262731" y="2695415"/>
              <a:ext cx="241513" cy="139334"/>
            </a:xfrm>
            <a:custGeom>
              <a:avLst/>
              <a:gdLst>
                <a:gd name="connsiteX0" fmla="*/ 344317 w 482599"/>
                <a:gd name="connsiteY0" fmla="*/ 282321 h 278423"/>
                <a:gd name="connsiteX1" fmla="*/ 13921 w 482599"/>
                <a:gd name="connsiteY1" fmla="*/ 282321 h 278423"/>
                <a:gd name="connsiteX2" fmla="*/ 148307 w 482599"/>
                <a:gd name="connsiteY2" fmla="*/ 13921 h 278423"/>
                <a:gd name="connsiteX3" fmla="*/ 478702 w 482599"/>
                <a:gd name="connsiteY3" fmla="*/ 13921 h 278423"/>
                <a:gd name="connsiteX4" fmla="*/ 344317 w 482599"/>
                <a:gd name="connsiteY4" fmla="*/ 282321 h 278423"/>
                <a:gd name="connsiteX5" fmla="*/ 80371 w 482599"/>
                <a:gd name="connsiteY5" fmla="*/ 241115 h 278423"/>
                <a:gd name="connsiteX6" fmla="*/ 318887 w 482599"/>
                <a:gd name="connsiteY6" fmla="*/ 241115 h 278423"/>
                <a:gd name="connsiteX7" fmla="*/ 412066 w 482599"/>
                <a:gd name="connsiteY7" fmla="*/ 54943 h 278423"/>
                <a:gd name="connsiteX8" fmla="*/ 173550 w 482599"/>
                <a:gd name="connsiteY8" fmla="*/ 54943 h 278423"/>
                <a:gd name="connsiteX9" fmla="*/ 80371 w 482599"/>
                <a:gd name="connsiteY9" fmla="*/ 241115 h 2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2599" h="278423">
                  <a:moveTo>
                    <a:pt x="344317" y="282321"/>
                  </a:moveTo>
                  <a:lnTo>
                    <a:pt x="13921" y="282321"/>
                  </a:lnTo>
                  <a:lnTo>
                    <a:pt x="148307" y="13921"/>
                  </a:lnTo>
                  <a:lnTo>
                    <a:pt x="478702" y="13921"/>
                  </a:lnTo>
                  <a:lnTo>
                    <a:pt x="344317" y="282321"/>
                  </a:lnTo>
                  <a:close/>
                  <a:moveTo>
                    <a:pt x="80371" y="241115"/>
                  </a:moveTo>
                  <a:lnTo>
                    <a:pt x="318887" y="241115"/>
                  </a:lnTo>
                  <a:lnTo>
                    <a:pt x="412066" y="54943"/>
                  </a:lnTo>
                  <a:lnTo>
                    <a:pt x="173550" y="54943"/>
                  </a:lnTo>
                  <a:lnTo>
                    <a:pt x="80371" y="2411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0" name="Forma Livre: Forma 369">
              <a:extLst>
                <a:ext uri="{FF2B5EF4-FFF2-40B4-BE49-F238E27FC236}">
                  <a16:creationId xmlns:a16="http://schemas.microsoft.com/office/drawing/2014/main" id="{6EACEEF2-A622-4F47-BD23-1417A99D08DB}"/>
                </a:ext>
              </a:extLst>
            </p:cNvPr>
            <p:cNvSpPr/>
            <p:nvPr/>
          </p:nvSpPr>
          <p:spPr>
            <a:xfrm>
              <a:off x="3721371" y="2684175"/>
              <a:ext cx="195068" cy="148624"/>
            </a:xfrm>
            <a:custGeom>
              <a:avLst/>
              <a:gdLst>
                <a:gd name="connsiteX0" fmla="*/ 386637 w 389792"/>
                <a:gd name="connsiteY0" fmla="*/ 301439 h 296984"/>
                <a:gd name="connsiteX1" fmla="*/ 13921 w 389792"/>
                <a:gd name="connsiteY1" fmla="*/ 301439 h 296984"/>
                <a:gd name="connsiteX2" fmla="*/ 200279 w 389792"/>
                <a:gd name="connsiteY2" fmla="*/ 13921 h 296984"/>
                <a:gd name="connsiteX3" fmla="*/ 386637 w 389792"/>
                <a:gd name="connsiteY3" fmla="*/ 301439 h 296984"/>
                <a:gd name="connsiteX4" fmla="*/ 89652 w 389792"/>
                <a:gd name="connsiteY4" fmla="*/ 260233 h 296984"/>
                <a:gd name="connsiteX5" fmla="*/ 310906 w 389792"/>
                <a:gd name="connsiteY5" fmla="*/ 260233 h 296984"/>
                <a:gd name="connsiteX6" fmla="*/ 200279 w 389792"/>
                <a:gd name="connsiteY6" fmla="*/ 89467 h 296984"/>
                <a:gd name="connsiteX7" fmla="*/ 89652 w 389792"/>
                <a:gd name="connsiteY7" fmla="*/ 260233 h 29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792" h="296984">
                  <a:moveTo>
                    <a:pt x="386637" y="301439"/>
                  </a:moveTo>
                  <a:lnTo>
                    <a:pt x="13921" y="301439"/>
                  </a:lnTo>
                  <a:lnTo>
                    <a:pt x="200279" y="13921"/>
                  </a:lnTo>
                  <a:lnTo>
                    <a:pt x="386637" y="301439"/>
                  </a:lnTo>
                  <a:close/>
                  <a:moveTo>
                    <a:pt x="89652" y="260233"/>
                  </a:moveTo>
                  <a:lnTo>
                    <a:pt x="310906" y="260233"/>
                  </a:lnTo>
                  <a:lnTo>
                    <a:pt x="200279" y="89467"/>
                  </a:lnTo>
                  <a:lnTo>
                    <a:pt x="89652" y="260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71" name="Forma Livre: Forma 370">
              <a:extLst>
                <a:ext uri="{FF2B5EF4-FFF2-40B4-BE49-F238E27FC236}">
                  <a16:creationId xmlns:a16="http://schemas.microsoft.com/office/drawing/2014/main" id="{C8E6843D-7C54-463E-ADE1-C72B1687A9C4}"/>
                </a:ext>
              </a:extLst>
            </p:cNvPr>
            <p:cNvSpPr/>
            <p:nvPr/>
          </p:nvSpPr>
          <p:spPr>
            <a:xfrm>
              <a:off x="3207598" y="2695229"/>
              <a:ext cx="139334" cy="139334"/>
            </a:xfrm>
            <a:custGeom>
              <a:avLst/>
              <a:gdLst>
                <a:gd name="connsiteX0" fmla="*/ 148307 w 278423"/>
                <a:gd name="connsiteY0" fmla="*/ 282321 h 278423"/>
                <a:gd name="connsiteX1" fmla="*/ 13921 w 278423"/>
                <a:gd name="connsiteY1" fmla="*/ 148121 h 278423"/>
                <a:gd name="connsiteX2" fmla="*/ 148307 w 278423"/>
                <a:gd name="connsiteY2" fmla="*/ 13921 h 278423"/>
                <a:gd name="connsiteX3" fmla="*/ 282692 w 278423"/>
                <a:gd name="connsiteY3" fmla="*/ 148121 h 278423"/>
                <a:gd name="connsiteX4" fmla="*/ 148307 w 278423"/>
                <a:gd name="connsiteY4" fmla="*/ 282321 h 278423"/>
                <a:gd name="connsiteX5" fmla="*/ 148307 w 278423"/>
                <a:gd name="connsiteY5" fmla="*/ 55128 h 278423"/>
                <a:gd name="connsiteX6" fmla="*/ 55128 w 278423"/>
                <a:gd name="connsiteY6" fmla="*/ 148121 h 278423"/>
                <a:gd name="connsiteX7" fmla="*/ 148307 w 278423"/>
                <a:gd name="connsiteY7" fmla="*/ 241114 h 278423"/>
                <a:gd name="connsiteX8" fmla="*/ 241486 w 278423"/>
                <a:gd name="connsiteY8" fmla="*/ 148121 h 278423"/>
                <a:gd name="connsiteX9" fmla="*/ 148307 w 278423"/>
                <a:gd name="connsiteY9" fmla="*/ 55128 h 2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423" h="278423">
                  <a:moveTo>
                    <a:pt x="148307" y="282321"/>
                  </a:moveTo>
                  <a:cubicBezTo>
                    <a:pt x="74246" y="282321"/>
                    <a:pt x="13921" y="222182"/>
                    <a:pt x="13921" y="148121"/>
                  </a:cubicBezTo>
                  <a:cubicBezTo>
                    <a:pt x="13921" y="74060"/>
                    <a:pt x="74246" y="13921"/>
                    <a:pt x="148307" y="13921"/>
                  </a:cubicBezTo>
                  <a:cubicBezTo>
                    <a:pt x="222367" y="13921"/>
                    <a:pt x="282692" y="74060"/>
                    <a:pt x="282692" y="148121"/>
                  </a:cubicBezTo>
                  <a:cubicBezTo>
                    <a:pt x="282692" y="222182"/>
                    <a:pt x="222367" y="282321"/>
                    <a:pt x="148307" y="282321"/>
                  </a:cubicBezTo>
                  <a:close/>
                  <a:moveTo>
                    <a:pt x="148307" y="55128"/>
                  </a:moveTo>
                  <a:cubicBezTo>
                    <a:pt x="96891" y="55128"/>
                    <a:pt x="55128" y="96891"/>
                    <a:pt x="55128" y="148121"/>
                  </a:cubicBezTo>
                  <a:cubicBezTo>
                    <a:pt x="55128" y="199351"/>
                    <a:pt x="96891" y="241114"/>
                    <a:pt x="148307" y="241114"/>
                  </a:cubicBezTo>
                  <a:cubicBezTo>
                    <a:pt x="199722" y="241114"/>
                    <a:pt x="241486" y="199351"/>
                    <a:pt x="241486" y="148121"/>
                  </a:cubicBezTo>
                  <a:cubicBezTo>
                    <a:pt x="241486" y="96891"/>
                    <a:pt x="199722" y="55128"/>
                    <a:pt x="148307" y="551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96169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/bullets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tângulo 69">
            <a:extLst>
              <a:ext uri="{FF2B5EF4-FFF2-40B4-BE49-F238E27FC236}">
                <a16:creationId xmlns:a16="http://schemas.microsoft.com/office/drawing/2014/main" id="{DD084CD3-3CA3-4D15-AB51-6539933AA313}"/>
              </a:ext>
            </a:extLst>
          </p:cNvPr>
          <p:cNvSpPr/>
          <p:nvPr userDrawn="1"/>
        </p:nvSpPr>
        <p:spPr>
          <a:xfrm>
            <a:off x="942974" y="1074016"/>
            <a:ext cx="10823575" cy="239567"/>
          </a:xfrm>
          <a:prstGeom prst="rect">
            <a:avLst/>
          </a:prstGeom>
          <a:solidFill>
            <a:srgbClr val="6C6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Forma Livre: Forma 68">
            <a:extLst>
              <a:ext uri="{FF2B5EF4-FFF2-40B4-BE49-F238E27FC236}">
                <a16:creationId xmlns:a16="http://schemas.microsoft.com/office/drawing/2014/main" id="{65DB14B2-8D65-4295-9DA9-CD9B05F248A3}"/>
              </a:ext>
            </a:extLst>
          </p:cNvPr>
          <p:cNvSpPr/>
          <p:nvPr userDrawn="1"/>
        </p:nvSpPr>
        <p:spPr>
          <a:xfrm rot="5400000">
            <a:off x="9760757" y="2432208"/>
            <a:ext cx="5054718" cy="4633493"/>
          </a:xfrm>
          <a:custGeom>
            <a:avLst/>
            <a:gdLst>
              <a:gd name="connsiteX0" fmla="*/ 880299 w 1269471"/>
              <a:gd name="connsiteY0" fmla="*/ 981857 h 1163681"/>
              <a:gd name="connsiteX1" fmla="*/ 440215 w 1269471"/>
              <a:gd name="connsiteY1" fmla="*/ 981857 h 1163681"/>
              <a:gd name="connsiteX2" fmla="*/ 220174 w 1269471"/>
              <a:gd name="connsiteY2" fmla="*/ 601015 h 1163681"/>
              <a:gd name="connsiteX3" fmla="*/ 440215 w 1269471"/>
              <a:gd name="connsiteY3" fmla="*/ 220174 h 1163681"/>
              <a:gd name="connsiteX4" fmla="*/ 880299 w 1269471"/>
              <a:gd name="connsiteY4" fmla="*/ 220174 h 1163681"/>
              <a:gd name="connsiteX5" fmla="*/ 1100341 w 1269471"/>
              <a:gd name="connsiteY5" fmla="*/ 601015 h 1163681"/>
              <a:gd name="connsiteX6" fmla="*/ 880299 w 1269471"/>
              <a:gd name="connsiteY6" fmla="*/ 981857 h 1163681"/>
              <a:gd name="connsiteX7" fmla="*/ 507391 w 1269471"/>
              <a:gd name="connsiteY7" fmla="*/ 864959 h 1163681"/>
              <a:gd name="connsiteX8" fmla="*/ 812594 w 1269471"/>
              <a:gd name="connsiteY8" fmla="*/ 864959 h 1163681"/>
              <a:gd name="connsiteX9" fmla="*/ 964930 w 1269471"/>
              <a:gd name="connsiteY9" fmla="*/ 601544 h 1163681"/>
              <a:gd name="connsiteX10" fmla="*/ 812594 w 1269471"/>
              <a:gd name="connsiteY10" fmla="*/ 338129 h 1163681"/>
              <a:gd name="connsiteX11" fmla="*/ 507391 w 1269471"/>
              <a:gd name="connsiteY11" fmla="*/ 338129 h 1163681"/>
              <a:gd name="connsiteX12" fmla="*/ 355055 w 1269471"/>
              <a:gd name="connsiteY12" fmla="*/ 601544 h 1163681"/>
              <a:gd name="connsiteX13" fmla="*/ 507391 w 1269471"/>
              <a:gd name="connsiteY13" fmla="*/ 864959 h 116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9471" h="1163681">
                <a:moveTo>
                  <a:pt x="880299" y="981857"/>
                </a:moveTo>
                <a:lnTo>
                  <a:pt x="440215" y="981857"/>
                </a:lnTo>
                <a:lnTo>
                  <a:pt x="220174" y="601015"/>
                </a:lnTo>
                <a:lnTo>
                  <a:pt x="440215" y="220174"/>
                </a:lnTo>
                <a:lnTo>
                  <a:pt x="880299" y="220174"/>
                </a:lnTo>
                <a:lnTo>
                  <a:pt x="1100341" y="601015"/>
                </a:lnTo>
                <a:lnTo>
                  <a:pt x="880299" y="981857"/>
                </a:lnTo>
                <a:close/>
                <a:moveTo>
                  <a:pt x="507391" y="864959"/>
                </a:moveTo>
                <a:lnTo>
                  <a:pt x="812594" y="864959"/>
                </a:lnTo>
                <a:lnTo>
                  <a:pt x="964930" y="601544"/>
                </a:lnTo>
                <a:lnTo>
                  <a:pt x="812594" y="338129"/>
                </a:lnTo>
                <a:lnTo>
                  <a:pt x="507391" y="338129"/>
                </a:lnTo>
                <a:lnTo>
                  <a:pt x="355055" y="601544"/>
                </a:lnTo>
                <a:lnTo>
                  <a:pt x="507391" y="864959"/>
                </a:lnTo>
                <a:close/>
              </a:path>
            </a:pathLst>
          </a:custGeom>
          <a:solidFill>
            <a:srgbClr val="F2F2F2">
              <a:alpha val="20000"/>
            </a:srgbClr>
          </a:solidFill>
          <a:ln w="52864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8" name="Gráfico 30">
            <a:extLst>
              <a:ext uri="{FF2B5EF4-FFF2-40B4-BE49-F238E27FC236}">
                <a16:creationId xmlns:a16="http://schemas.microsoft.com/office/drawing/2014/main" id="{773078E2-01AF-4B1C-85C7-45FAA87DAA56}"/>
              </a:ext>
            </a:extLst>
          </p:cNvPr>
          <p:cNvGrpSpPr/>
          <p:nvPr userDrawn="1"/>
        </p:nvGrpSpPr>
        <p:grpSpPr>
          <a:xfrm>
            <a:off x="8662360" y="6478630"/>
            <a:ext cx="2996240" cy="122195"/>
            <a:chOff x="8952749" y="6534354"/>
            <a:chExt cx="2996240" cy="122195"/>
          </a:xfrm>
          <a:solidFill>
            <a:srgbClr val="6C6863"/>
          </a:solidFill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0A50D58F-AFD4-4A65-B756-456DA981B31F}"/>
                </a:ext>
              </a:extLst>
            </p:cNvPr>
            <p:cNvSpPr/>
            <p:nvPr/>
          </p:nvSpPr>
          <p:spPr>
            <a:xfrm>
              <a:off x="8949083" y="6532790"/>
              <a:ext cx="78205" cy="127083"/>
            </a:xfrm>
            <a:custGeom>
              <a:avLst/>
              <a:gdLst>
                <a:gd name="connsiteX0" fmla="*/ 70483 w 78205"/>
                <a:gd name="connsiteY0" fmla="*/ 123466 h 127082"/>
                <a:gd name="connsiteX1" fmla="*/ 51029 w 78205"/>
                <a:gd name="connsiteY1" fmla="*/ 124346 h 127082"/>
                <a:gd name="connsiteX2" fmla="*/ 30842 w 78205"/>
                <a:gd name="connsiteY2" fmla="*/ 122244 h 127082"/>
                <a:gd name="connsiteX3" fmla="*/ 3666 w 78205"/>
                <a:gd name="connsiteY3" fmla="*/ 64861 h 127082"/>
                <a:gd name="connsiteX4" fmla="*/ 25075 w 78205"/>
                <a:gd name="connsiteY4" fmla="*/ 7527 h 127082"/>
                <a:gd name="connsiteX5" fmla="*/ 51029 w 78205"/>
                <a:gd name="connsiteY5" fmla="*/ 3666 h 127082"/>
                <a:gd name="connsiteX6" fmla="*/ 70483 w 78205"/>
                <a:gd name="connsiteY6" fmla="*/ 4546 h 127082"/>
                <a:gd name="connsiteX7" fmla="*/ 76788 w 78205"/>
                <a:gd name="connsiteY7" fmla="*/ 7869 h 127082"/>
                <a:gd name="connsiteX8" fmla="*/ 76788 w 78205"/>
                <a:gd name="connsiteY8" fmla="*/ 14028 h 127082"/>
                <a:gd name="connsiteX9" fmla="*/ 73122 w 78205"/>
                <a:gd name="connsiteY9" fmla="*/ 19796 h 127082"/>
                <a:gd name="connsiteX10" fmla="*/ 64373 w 78205"/>
                <a:gd name="connsiteY10" fmla="*/ 19258 h 127082"/>
                <a:gd name="connsiteX11" fmla="*/ 54402 w 78205"/>
                <a:gd name="connsiteY11" fmla="*/ 18916 h 127082"/>
                <a:gd name="connsiteX12" fmla="*/ 34215 w 78205"/>
                <a:gd name="connsiteY12" fmla="*/ 21751 h 127082"/>
                <a:gd name="connsiteX13" fmla="*/ 21604 w 78205"/>
                <a:gd name="connsiteY13" fmla="*/ 65252 h 127082"/>
                <a:gd name="connsiteX14" fmla="*/ 40373 w 78205"/>
                <a:gd name="connsiteY14" fmla="*/ 108216 h 127082"/>
                <a:gd name="connsiteX15" fmla="*/ 54402 w 78205"/>
                <a:gd name="connsiteY15" fmla="*/ 109096 h 127082"/>
                <a:gd name="connsiteX16" fmla="*/ 64373 w 78205"/>
                <a:gd name="connsiteY16" fmla="*/ 108754 h 127082"/>
                <a:gd name="connsiteX17" fmla="*/ 73122 w 78205"/>
                <a:gd name="connsiteY17" fmla="*/ 108216 h 127082"/>
                <a:gd name="connsiteX18" fmla="*/ 76788 w 78205"/>
                <a:gd name="connsiteY18" fmla="*/ 113983 h 127082"/>
                <a:gd name="connsiteX19" fmla="*/ 76788 w 78205"/>
                <a:gd name="connsiteY19" fmla="*/ 120142 h 127082"/>
                <a:gd name="connsiteX20" fmla="*/ 70483 w 78205"/>
                <a:gd name="connsiteY20" fmla="*/ 1234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205" h="127082">
                  <a:moveTo>
                    <a:pt x="70483" y="123466"/>
                  </a:moveTo>
                  <a:cubicBezTo>
                    <a:pt x="63982" y="124003"/>
                    <a:pt x="57530" y="124346"/>
                    <a:pt x="51029" y="124346"/>
                  </a:cubicBezTo>
                  <a:cubicBezTo>
                    <a:pt x="44382" y="124346"/>
                    <a:pt x="37343" y="123808"/>
                    <a:pt x="30842" y="122244"/>
                  </a:cubicBezTo>
                  <a:cubicBezTo>
                    <a:pt x="5230" y="115743"/>
                    <a:pt x="3666" y="86612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7530" y="3666"/>
                    <a:pt x="64031" y="4008"/>
                    <a:pt x="70483" y="4546"/>
                  </a:cubicBezTo>
                  <a:cubicBezTo>
                    <a:pt x="72780" y="4741"/>
                    <a:pt x="76788" y="4546"/>
                    <a:pt x="76788" y="7869"/>
                  </a:cubicBezTo>
                  <a:lnTo>
                    <a:pt x="76788" y="14028"/>
                  </a:lnTo>
                  <a:cubicBezTo>
                    <a:pt x="76788" y="17205"/>
                    <a:pt x="77130" y="19796"/>
                    <a:pt x="73122" y="19796"/>
                  </a:cubicBezTo>
                  <a:cubicBezTo>
                    <a:pt x="70140" y="19796"/>
                    <a:pt x="67354" y="19453"/>
                    <a:pt x="64373" y="19258"/>
                  </a:cubicBezTo>
                  <a:cubicBezTo>
                    <a:pt x="61049" y="18916"/>
                    <a:pt x="57725" y="18916"/>
                    <a:pt x="54402" y="18916"/>
                  </a:cubicBezTo>
                  <a:cubicBezTo>
                    <a:pt x="48634" y="18916"/>
                    <a:pt x="39298" y="19453"/>
                    <a:pt x="34215" y="21751"/>
                  </a:cubicBezTo>
                  <a:cubicBezTo>
                    <a:pt x="20724" y="27909"/>
                    <a:pt x="21604" y="52935"/>
                    <a:pt x="21604" y="65252"/>
                  </a:cubicBezTo>
                  <a:cubicBezTo>
                    <a:pt x="21604" y="80502"/>
                    <a:pt x="21262" y="104355"/>
                    <a:pt x="40373" y="108216"/>
                  </a:cubicBezTo>
                  <a:cubicBezTo>
                    <a:pt x="44919" y="109096"/>
                    <a:pt x="49856" y="109096"/>
                    <a:pt x="54402" y="109096"/>
                  </a:cubicBezTo>
                  <a:cubicBezTo>
                    <a:pt x="57725" y="109096"/>
                    <a:pt x="61049" y="109096"/>
                    <a:pt x="64373" y="108754"/>
                  </a:cubicBezTo>
                  <a:cubicBezTo>
                    <a:pt x="67354" y="108558"/>
                    <a:pt x="70140" y="108216"/>
                    <a:pt x="73122" y="108216"/>
                  </a:cubicBezTo>
                  <a:cubicBezTo>
                    <a:pt x="77179" y="108216"/>
                    <a:pt x="76788" y="110855"/>
                    <a:pt x="76788" y="113983"/>
                  </a:cubicBezTo>
                  <a:lnTo>
                    <a:pt x="76788" y="120142"/>
                  </a:lnTo>
                  <a:cubicBezTo>
                    <a:pt x="76788" y="123466"/>
                    <a:pt x="72780" y="123270"/>
                    <a:pt x="70483" y="123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0D9680CC-EB1A-41CB-A151-99AC7D95C058}"/>
                </a:ext>
              </a:extLst>
            </p:cNvPr>
            <p:cNvSpPr/>
            <p:nvPr/>
          </p:nvSpPr>
          <p:spPr>
            <a:xfrm>
              <a:off x="907416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592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A2EBBDE6-884B-4EE1-8D16-98D3F9C2BB22}"/>
                </a:ext>
              </a:extLst>
            </p:cNvPr>
            <p:cNvSpPr/>
            <p:nvPr/>
          </p:nvSpPr>
          <p:spPr>
            <a:xfrm>
              <a:off x="9224016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7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7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7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29F28214-D14A-42BF-B006-A5E2C60253E9}"/>
                </a:ext>
              </a:extLst>
            </p:cNvPr>
            <p:cNvSpPr/>
            <p:nvPr/>
          </p:nvSpPr>
          <p:spPr>
            <a:xfrm>
              <a:off x="9339474" y="6534061"/>
              <a:ext cx="87981" cy="122195"/>
            </a:xfrm>
            <a:custGeom>
              <a:avLst/>
              <a:gdLst>
                <a:gd name="connsiteX0" fmla="*/ 82751 w 87980"/>
                <a:gd name="connsiteY0" fmla="*/ 18720 h 122195"/>
                <a:gd name="connsiteX1" fmla="*/ 54011 w 87980"/>
                <a:gd name="connsiteY1" fmla="*/ 18378 h 122195"/>
                <a:gd name="connsiteX2" fmla="*/ 54011 w 87980"/>
                <a:gd name="connsiteY2" fmla="*/ 115694 h 122195"/>
                <a:gd name="connsiteX3" fmla="*/ 49611 w 87980"/>
                <a:gd name="connsiteY3" fmla="*/ 120778 h 122195"/>
                <a:gd name="connsiteX4" fmla="*/ 42231 w 87980"/>
                <a:gd name="connsiteY4" fmla="*/ 120778 h 122195"/>
                <a:gd name="connsiteX5" fmla="*/ 36805 w 87980"/>
                <a:gd name="connsiteY5" fmla="*/ 115694 h 122195"/>
                <a:gd name="connsiteX6" fmla="*/ 36805 w 87980"/>
                <a:gd name="connsiteY6" fmla="*/ 18378 h 122195"/>
                <a:gd name="connsiteX7" fmla="*/ 8065 w 87980"/>
                <a:gd name="connsiteY7" fmla="*/ 18720 h 122195"/>
                <a:gd name="connsiteX8" fmla="*/ 3666 w 87980"/>
                <a:gd name="connsiteY8" fmla="*/ 13099 h 122195"/>
                <a:gd name="connsiteX9" fmla="*/ 3666 w 87980"/>
                <a:gd name="connsiteY9" fmla="*/ 8212 h 122195"/>
                <a:gd name="connsiteX10" fmla="*/ 8065 w 87980"/>
                <a:gd name="connsiteY10" fmla="*/ 3666 h 122195"/>
                <a:gd name="connsiteX11" fmla="*/ 82800 w 87980"/>
                <a:gd name="connsiteY11" fmla="*/ 3666 h 122195"/>
                <a:gd name="connsiteX12" fmla="*/ 87199 w 87980"/>
                <a:gd name="connsiteY12" fmla="*/ 13148 h 122195"/>
                <a:gd name="connsiteX13" fmla="*/ 82751 w 87980"/>
                <a:gd name="connsiteY13" fmla="*/ 1872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980" h="122195">
                  <a:moveTo>
                    <a:pt x="82751" y="18720"/>
                  </a:moveTo>
                  <a:cubicBezTo>
                    <a:pt x="73122" y="18720"/>
                    <a:pt x="63640" y="18525"/>
                    <a:pt x="54011" y="18378"/>
                  </a:cubicBezTo>
                  <a:lnTo>
                    <a:pt x="54011" y="115694"/>
                  </a:lnTo>
                  <a:cubicBezTo>
                    <a:pt x="54011" y="119213"/>
                    <a:pt x="53326" y="120778"/>
                    <a:pt x="49611" y="120778"/>
                  </a:cubicBezTo>
                  <a:lnTo>
                    <a:pt x="42231" y="120778"/>
                  </a:lnTo>
                  <a:cubicBezTo>
                    <a:pt x="37832" y="120778"/>
                    <a:pt x="36805" y="120240"/>
                    <a:pt x="36805" y="115694"/>
                  </a:cubicBezTo>
                  <a:lnTo>
                    <a:pt x="36805" y="18378"/>
                  </a:lnTo>
                  <a:cubicBezTo>
                    <a:pt x="27176" y="18525"/>
                    <a:pt x="17694" y="18720"/>
                    <a:pt x="8065" y="18720"/>
                  </a:cubicBezTo>
                  <a:cubicBezTo>
                    <a:pt x="3861" y="18720"/>
                    <a:pt x="3666" y="16814"/>
                    <a:pt x="3666" y="13099"/>
                  </a:cubicBezTo>
                  <a:lnTo>
                    <a:pt x="3666" y="8212"/>
                  </a:lnTo>
                  <a:cubicBezTo>
                    <a:pt x="3666" y="4692"/>
                    <a:pt x="4741" y="3666"/>
                    <a:pt x="8065" y="3666"/>
                  </a:cubicBezTo>
                  <a:lnTo>
                    <a:pt x="82800" y="3666"/>
                  </a:lnTo>
                  <a:cubicBezTo>
                    <a:pt x="88567" y="3666"/>
                    <a:pt x="87199" y="8749"/>
                    <a:pt x="87199" y="13148"/>
                  </a:cubicBezTo>
                  <a:cubicBezTo>
                    <a:pt x="87101" y="16765"/>
                    <a:pt x="86955" y="18720"/>
                    <a:pt x="82751" y="1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2D8CD221-FAE0-44A9-8DEB-D724D4CEFE7E}"/>
                </a:ext>
              </a:extLst>
            </p:cNvPr>
            <p:cNvSpPr/>
            <p:nvPr/>
          </p:nvSpPr>
          <p:spPr>
            <a:xfrm>
              <a:off x="948518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3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3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CDB884F3-B66D-48CC-8809-2C75EB04DBEA}"/>
                </a:ext>
              </a:extLst>
            </p:cNvPr>
            <p:cNvSpPr/>
            <p:nvPr/>
          </p:nvSpPr>
          <p:spPr>
            <a:xfrm>
              <a:off x="962008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86 w 97756"/>
                <a:gd name="connsiteY9" fmla="*/ 32602 h 127082"/>
                <a:gd name="connsiteX10" fmla="*/ 50296 w 97756"/>
                <a:gd name="connsiteY10" fmla="*/ 18916 h 127082"/>
                <a:gd name="connsiteX11" fmla="*/ 25906 w 97756"/>
                <a:gd name="connsiteY11" fmla="*/ 32602 h 127082"/>
                <a:gd name="connsiteX12" fmla="*/ 21702 w 97756"/>
                <a:gd name="connsiteY12" fmla="*/ 65741 h 127082"/>
                <a:gd name="connsiteX13" fmla="*/ 25906 w 97756"/>
                <a:gd name="connsiteY13" fmla="*/ 98734 h 127082"/>
                <a:gd name="connsiteX14" fmla="*/ 50296 w 97756"/>
                <a:gd name="connsiteY14" fmla="*/ 112419 h 127082"/>
                <a:gd name="connsiteX15" fmla="*/ 74686 w 97756"/>
                <a:gd name="connsiteY15" fmla="*/ 98734 h 127082"/>
                <a:gd name="connsiteX16" fmla="*/ 78890 w 97756"/>
                <a:gd name="connsiteY16" fmla="*/ 65741 h 127082"/>
                <a:gd name="connsiteX17" fmla="*/ 74686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5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2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57" y="98880"/>
                    <a:pt x="85537" y="112224"/>
                  </a:cubicBezTo>
                  <a:close/>
                  <a:moveTo>
                    <a:pt x="74686" y="32602"/>
                  </a:moveTo>
                  <a:cubicBezTo>
                    <a:pt x="70140" y="22435"/>
                    <a:pt x="60853" y="18916"/>
                    <a:pt x="50296" y="18916"/>
                  </a:cubicBezTo>
                  <a:cubicBezTo>
                    <a:pt x="39787" y="18916"/>
                    <a:pt x="30500" y="22435"/>
                    <a:pt x="25906" y="32602"/>
                  </a:cubicBezTo>
                  <a:cubicBezTo>
                    <a:pt x="22240" y="40862"/>
                    <a:pt x="21702" y="56650"/>
                    <a:pt x="21702" y="65741"/>
                  </a:cubicBezTo>
                  <a:cubicBezTo>
                    <a:pt x="21702" y="74881"/>
                    <a:pt x="22240" y="90473"/>
                    <a:pt x="25906" y="98734"/>
                  </a:cubicBezTo>
                  <a:cubicBezTo>
                    <a:pt x="30451" y="108900"/>
                    <a:pt x="39738" y="112419"/>
                    <a:pt x="50296" y="112419"/>
                  </a:cubicBezTo>
                  <a:cubicBezTo>
                    <a:pt x="61000" y="112419"/>
                    <a:pt x="70091" y="108900"/>
                    <a:pt x="74686" y="98734"/>
                  </a:cubicBezTo>
                  <a:cubicBezTo>
                    <a:pt x="78352" y="90473"/>
                    <a:pt x="78890" y="74881"/>
                    <a:pt x="78890" y="65741"/>
                  </a:cubicBezTo>
                  <a:cubicBezTo>
                    <a:pt x="78890" y="56601"/>
                    <a:pt x="78352" y="40862"/>
                    <a:pt x="74686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B79CD120-D693-442A-AB07-89C9F033C7DB}"/>
                </a:ext>
              </a:extLst>
            </p:cNvPr>
            <p:cNvSpPr/>
            <p:nvPr/>
          </p:nvSpPr>
          <p:spPr>
            <a:xfrm>
              <a:off x="9854700" y="6533975"/>
              <a:ext cx="78205" cy="122195"/>
            </a:xfrm>
            <a:custGeom>
              <a:avLst/>
              <a:gdLst>
                <a:gd name="connsiteX0" fmla="*/ 69603 w 78205"/>
                <a:gd name="connsiteY0" fmla="*/ 112457 h 122195"/>
                <a:gd name="connsiteX1" fmla="*/ 42426 w 78205"/>
                <a:gd name="connsiteY1" fmla="*/ 120864 h 122195"/>
                <a:gd name="connsiteX2" fmla="*/ 9091 w 78205"/>
                <a:gd name="connsiteY2" fmla="*/ 120864 h 122195"/>
                <a:gd name="connsiteX3" fmla="*/ 3666 w 78205"/>
                <a:gd name="connsiteY3" fmla="*/ 115780 h 122195"/>
                <a:gd name="connsiteX4" fmla="*/ 3666 w 78205"/>
                <a:gd name="connsiteY4" fmla="*/ 8298 h 122195"/>
                <a:gd name="connsiteX5" fmla="*/ 9091 w 78205"/>
                <a:gd name="connsiteY5" fmla="*/ 3752 h 122195"/>
                <a:gd name="connsiteX6" fmla="*/ 31722 w 78205"/>
                <a:gd name="connsiteY6" fmla="*/ 3752 h 122195"/>
                <a:gd name="connsiteX7" fmla="*/ 59436 w 78205"/>
                <a:gd name="connsiteY7" fmla="*/ 6734 h 122195"/>
                <a:gd name="connsiteX8" fmla="*/ 71020 w 78205"/>
                <a:gd name="connsiteY8" fmla="*/ 32688 h 122195"/>
                <a:gd name="connsiteX9" fmla="*/ 58410 w 78205"/>
                <a:gd name="connsiteY9" fmla="*/ 58104 h 122195"/>
                <a:gd name="connsiteX10" fmla="*/ 76983 w 78205"/>
                <a:gd name="connsiteY10" fmla="*/ 87236 h 122195"/>
                <a:gd name="connsiteX11" fmla="*/ 69603 w 78205"/>
                <a:gd name="connsiteY11" fmla="*/ 112457 h 122195"/>
                <a:gd name="connsiteX12" fmla="*/ 52935 w 78205"/>
                <a:gd name="connsiteY12" fmla="*/ 23548 h 122195"/>
                <a:gd name="connsiteX13" fmla="*/ 36952 w 78205"/>
                <a:gd name="connsiteY13" fmla="*/ 17927 h 122195"/>
                <a:gd name="connsiteX14" fmla="*/ 20822 w 78205"/>
                <a:gd name="connsiteY14" fmla="*/ 18269 h 122195"/>
                <a:gd name="connsiteX15" fmla="*/ 20822 w 78205"/>
                <a:gd name="connsiteY15" fmla="*/ 56491 h 122195"/>
                <a:gd name="connsiteX16" fmla="*/ 33091 w 78205"/>
                <a:gd name="connsiteY16" fmla="*/ 56491 h 122195"/>
                <a:gd name="connsiteX17" fmla="*/ 54841 w 78205"/>
                <a:gd name="connsiteY17" fmla="*/ 34741 h 122195"/>
                <a:gd name="connsiteX18" fmla="*/ 52935 w 78205"/>
                <a:gd name="connsiteY18" fmla="*/ 23548 h 122195"/>
                <a:gd name="connsiteX19" fmla="*/ 51029 w 78205"/>
                <a:gd name="connsiteY19" fmla="*/ 70862 h 122195"/>
                <a:gd name="connsiteX20" fmla="*/ 34215 w 78205"/>
                <a:gd name="connsiteY20" fmla="*/ 69444 h 122195"/>
                <a:gd name="connsiteX21" fmla="*/ 20871 w 78205"/>
                <a:gd name="connsiteY21" fmla="*/ 69444 h 122195"/>
                <a:gd name="connsiteX22" fmla="*/ 20871 w 78205"/>
                <a:gd name="connsiteY22" fmla="*/ 106249 h 122195"/>
                <a:gd name="connsiteX23" fmla="*/ 32602 w 78205"/>
                <a:gd name="connsiteY23" fmla="*/ 106591 h 122195"/>
                <a:gd name="connsiteX24" fmla="*/ 36659 w 78205"/>
                <a:gd name="connsiteY24" fmla="*/ 106591 h 122195"/>
                <a:gd name="connsiteX25" fmla="*/ 59974 w 78205"/>
                <a:gd name="connsiteY25" fmla="*/ 87138 h 122195"/>
                <a:gd name="connsiteX26" fmla="*/ 51029 w 78205"/>
                <a:gd name="connsiteY26" fmla="*/ 7086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8205" h="122195">
                  <a:moveTo>
                    <a:pt x="69603" y="112457"/>
                  </a:moveTo>
                  <a:cubicBezTo>
                    <a:pt x="62955" y="120375"/>
                    <a:pt x="52055" y="120864"/>
                    <a:pt x="42426" y="120864"/>
                  </a:cubicBezTo>
                  <a:lnTo>
                    <a:pt x="9091" y="120864"/>
                  </a:lnTo>
                  <a:cubicBezTo>
                    <a:pt x="4888" y="120864"/>
                    <a:pt x="3666" y="120179"/>
                    <a:pt x="3666" y="115780"/>
                  </a:cubicBezTo>
                  <a:lnTo>
                    <a:pt x="3666" y="8298"/>
                  </a:lnTo>
                  <a:cubicBezTo>
                    <a:pt x="3666" y="4094"/>
                    <a:pt x="5425" y="3752"/>
                    <a:pt x="9091" y="3752"/>
                  </a:cubicBezTo>
                  <a:lnTo>
                    <a:pt x="31722" y="3752"/>
                  </a:lnTo>
                  <a:cubicBezTo>
                    <a:pt x="39640" y="3752"/>
                    <a:pt x="52251" y="2872"/>
                    <a:pt x="59436" y="6734"/>
                  </a:cubicBezTo>
                  <a:cubicBezTo>
                    <a:pt x="68723" y="11621"/>
                    <a:pt x="71020" y="23059"/>
                    <a:pt x="71020" y="32688"/>
                  </a:cubicBezTo>
                  <a:cubicBezTo>
                    <a:pt x="71020" y="44076"/>
                    <a:pt x="68381" y="51995"/>
                    <a:pt x="58410" y="58104"/>
                  </a:cubicBezTo>
                  <a:cubicBezTo>
                    <a:pt x="73660" y="62161"/>
                    <a:pt x="76983" y="72670"/>
                    <a:pt x="76983" y="87236"/>
                  </a:cubicBezTo>
                  <a:cubicBezTo>
                    <a:pt x="76983" y="95936"/>
                    <a:pt x="75566" y="105614"/>
                    <a:pt x="69603" y="112457"/>
                  </a:cubicBezTo>
                  <a:close/>
                  <a:moveTo>
                    <a:pt x="52935" y="23548"/>
                  </a:moveTo>
                  <a:cubicBezTo>
                    <a:pt x="49611" y="17242"/>
                    <a:pt x="43306" y="17927"/>
                    <a:pt x="36952" y="17927"/>
                  </a:cubicBezTo>
                  <a:cubicBezTo>
                    <a:pt x="31526" y="17927"/>
                    <a:pt x="26248" y="18073"/>
                    <a:pt x="20822" y="18269"/>
                  </a:cubicBezTo>
                  <a:lnTo>
                    <a:pt x="20822" y="56491"/>
                  </a:lnTo>
                  <a:lnTo>
                    <a:pt x="33091" y="56491"/>
                  </a:lnTo>
                  <a:cubicBezTo>
                    <a:pt x="50296" y="56491"/>
                    <a:pt x="54841" y="52435"/>
                    <a:pt x="54841" y="34741"/>
                  </a:cubicBezTo>
                  <a:cubicBezTo>
                    <a:pt x="54890" y="31270"/>
                    <a:pt x="54695" y="26676"/>
                    <a:pt x="52935" y="23548"/>
                  </a:cubicBezTo>
                  <a:close/>
                  <a:moveTo>
                    <a:pt x="51029" y="70862"/>
                  </a:moveTo>
                  <a:cubicBezTo>
                    <a:pt x="45750" y="69444"/>
                    <a:pt x="39640" y="69444"/>
                    <a:pt x="34215" y="69444"/>
                  </a:cubicBezTo>
                  <a:lnTo>
                    <a:pt x="20871" y="69444"/>
                  </a:lnTo>
                  <a:lnTo>
                    <a:pt x="20871" y="106249"/>
                  </a:lnTo>
                  <a:cubicBezTo>
                    <a:pt x="24732" y="106396"/>
                    <a:pt x="28740" y="106591"/>
                    <a:pt x="32602" y="106591"/>
                  </a:cubicBezTo>
                  <a:lnTo>
                    <a:pt x="36659" y="106591"/>
                  </a:lnTo>
                  <a:cubicBezTo>
                    <a:pt x="51909" y="106591"/>
                    <a:pt x="59974" y="104685"/>
                    <a:pt x="59974" y="87138"/>
                  </a:cubicBezTo>
                  <a:cubicBezTo>
                    <a:pt x="59974" y="79806"/>
                    <a:pt x="58898" y="73159"/>
                    <a:pt x="51029" y="708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65113FB0-17B0-4226-A807-70DA19C6D4CC}"/>
                </a:ext>
              </a:extLst>
            </p:cNvPr>
            <p:cNvSpPr/>
            <p:nvPr/>
          </p:nvSpPr>
          <p:spPr>
            <a:xfrm>
              <a:off x="996961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2C9BFFF0-1EA8-4654-88E7-BE31CD426E79}"/>
                </a:ext>
              </a:extLst>
            </p:cNvPr>
            <p:cNvSpPr/>
            <p:nvPr/>
          </p:nvSpPr>
          <p:spPr>
            <a:xfrm>
              <a:off x="1012793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B7FABF2A-7F0B-4797-94DC-842495C45049}"/>
                </a:ext>
              </a:extLst>
            </p:cNvPr>
            <p:cNvSpPr/>
            <p:nvPr/>
          </p:nvSpPr>
          <p:spPr>
            <a:xfrm>
              <a:off x="10261759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15 w 83093"/>
                <a:gd name="connsiteY18" fmla="*/ 20310 h 122195"/>
                <a:gd name="connsiteX19" fmla="*/ 40471 w 83093"/>
                <a:gd name="connsiteY19" fmla="*/ 18550 h 122195"/>
                <a:gd name="connsiteX20" fmla="*/ 20822 w 83093"/>
                <a:gd name="connsiteY20" fmla="*/ 18892 h 122195"/>
                <a:gd name="connsiteX21" fmla="*/ 20822 w 83093"/>
                <a:gd name="connsiteY21" fmla="*/ 60976 h 122195"/>
                <a:gd name="connsiteX22" fmla="*/ 43600 w 83093"/>
                <a:gd name="connsiteY22" fmla="*/ 60976 h 122195"/>
                <a:gd name="connsiteX23" fmla="*/ 60071 w 83093"/>
                <a:gd name="connsiteY23" fmla="*/ 42403 h 122195"/>
                <a:gd name="connsiteX24" fmla="*/ 53815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6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093" y="120265"/>
                    <a:pt x="81529" y="120803"/>
                    <a:pt x="79965" y="120803"/>
                  </a:cubicBezTo>
                  <a:close/>
                  <a:moveTo>
                    <a:pt x="53815" y="20310"/>
                  </a:moveTo>
                  <a:cubicBezTo>
                    <a:pt x="50638" y="18746"/>
                    <a:pt x="44186" y="18550"/>
                    <a:pt x="40471" y="18550"/>
                  </a:cubicBezTo>
                  <a:cubicBezTo>
                    <a:pt x="33970" y="18550"/>
                    <a:pt x="27323" y="18746"/>
                    <a:pt x="20822" y="18892"/>
                  </a:cubicBezTo>
                  <a:lnTo>
                    <a:pt x="20822" y="60976"/>
                  </a:lnTo>
                  <a:lnTo>
                    <a:pt x="43600" y="60976"/>
                  </a:lnTo>
                  <a:cubicBezTo>
                    <a:pt x="57970" y="60976"/>
                    <a:pt x="60071" y="55551"/>
                    <a:pt x="60071" y="42403"/>
                  </a:cubicBezTo>
                  <a:cubicBezTo>
                    <a:pt x="60120" y="36439"/>
                    <a:pt x="60120" y="23633"/>
                    <a:pt x="53815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CD44FA55-6949-4C71-9CA6-DF18188AD803}"/>
                </a:ext>
              </a:extLst>
            </p:cNvPr>
            <p:cNvSpPr/>
            <p:nvPr/>
          </p:nvSpPr>
          <p:spPr>
            <a:xfrm>
              <a:off x="1039314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46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90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BD1801A0-7FE9-4956-B943-6210030E9DDA}"/>
                </a:ext>
              </a:extLst>
            </p:cNvPr>
            <p:cNvSpPr/>
            <p:nvPr/>
          </p:nvSpPr>
          <p:spPr>
            <a:xfrm>
              <a:off x="10540700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AE194B10-7864-46D9-AC05-156E6B02EDD7}"/>
                </a:ext>
              </a:extLst>
            </p:cNvPr>
            <p:cNvSpPr/>
            <p:nvPr/>
          </p:nvSpPr>
          <p:spPr>
            <a:xfrm>
              <a:off x="10737394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6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6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F0416483-882D-458F-B284-D8D17FA1A318}"/>
                </a:ext>
              </a:extLst>
            </p:cNvPr>
            <p:cNvSpPr/>
            <p:nvPr/>
          </p:nvSpPr>
          <p:spPr>
            <a:xfrm>
              <a:off x="10885202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3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259 w 87980"/>
                <a:gd name="connsiteY10" fmla="*/ 21702 h 122195"/>
                <a:gd name="connsiteX11" fmla="*/ 36072 w 87980"/>
                <a:gd name="connsiteY11" fmla="*/ 18916 h 122195"/>
                <a:gd name="connsiteX12" fmla="*/ 20822 w 87980"/>
                <a:gd name="connsiteY12" fmla="*/ 19600 h 122195"/>
                <a:gd name="connsiteX13" fmla="*/ 20822 w 87980"/>
                <a:gd name="connsiteY13" fmla="*/ 104843 h 122195"/>
                <a:gd name="connsiteX14" fmla="*/ 40471 w 87980"/>
                <a:gd name="connsiteY14" fmla="*/ 105528 h 122195"/>
                <a:gd name="connsiteX15" fmla="*/ 68870 w 87980"/>
                <a:gd name="connsiteY15" fmla="*/ 63981 h 122195"/>
                <a:gd name="connsiteX16" fmla="*/ 56259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6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3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48" y="112175"/>
                    <a:pt x="59632" y="118676"/>
                  </a:cubicBezTo>
                  <a:close/>
                  <a:moveTo>
                    <a:pt x="56259" y="21702"/>
                  </a:moveTo>
                  <a:cubicBezTo>
                    <a:pt x="51176" y="19258"/>
                    <a:pt x="41889" y="18916"/>
                    <a:pt x="36072" y="18916"/>
                  </a:cubicBezTo>
                  <a:cubicBezTo>
                    <a:pt x="30989" y="18916"/>
                    <a:pt x="25906" y="19258"/>
                    <a:pt x="20822" y="19600"/>
                  </a:cubicBezTo>
                  <a:lnTo>
                    <a:pt x="20822" y="104843"/>
                  </a:lnTo>
                  <a:cubicBezTo>
                    <a:pt x="27323" y="105185"/>
                    <a:pt x="33775" y="105528"/>
                    <a:pt x="40471" y="105528"/>
                  </a:cubicBezTo>
                  <a:cubicBezTo>
                    <a:pt x="67990" y="105528"/>
                    <a:pt x="68870" y="86416"/>
                    <a:pt x="68870" y="63981"/>
                  </a:cubicBezTo>
                  <a:cubicBezTo>
                    <a:pt x="68918" y="51517"/>
                    <a:pt x="69945" y="28007"/>
                    <a:pt x="56259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8BE510E2-0BE5-4619-B6B6-C00411ECB7DE}"/>
                </a:ext>
              </a:extLst>
            </p:cNvPr>
            <p:cNvSpPr/>
            <p:nvPr/>
          </p:nvSpPr>
          <p:spPr>
            <a:xfrm>
              <a:off x="11018346" y="6534061"/>
              <a:ext cx="102644" cy="122195"/>
            </a:xfrm>
            <a:custGeom>
              <a:avLst/>
              <a:gdLst>
                <a:gd name="connsiteX0" fmla="*/ 100445 w 102644"/>
                <a:gd name="connsiteY0" fmla="*/ 9580 h 122195"/>
                <a:gd name="connsiteX1" fmla="*/ 64666 w 102644"/>
                <a:gd name="connsiteY1" fmla="*/ 115352 h 122195"/>
                <a:gd name="connsiteX2" fmla="*/ 57285 w 102644"/>
                <a:gd name="connsiteY2" fmla="*/ 121511 h 122195"/>
                <a:gd name="connsiteX3" fmla="*/ 49220 w 102644"/>
                <a:gd name="connsiteY3" fmla="*/ 121511 h 122195"/>
                <a:gd name="connsiteX4" fmla="*/ 41693 w 102644"/>
                <a:gd name="connsiteY4" fmla="*/ 115352 h 122195"/>
                <a:gd name="connsiteX5" fmla="*/ 4008 w 102644"/>
                <a:gd name="connsiteY5" fmla="*/ 7869 h 122195"/>
                <a:gd name="connsiteX6" fmla="*/ 3666 w 102644"/>
                <a:gd name="connsiteY6" fmla="*/ 6110 h 122195"/>
                <a:gd name="connsiteX7" fmla="*/ 6990 w 102644"/>
                <a:gd name="connsiteY7" fmla="*/ 3666 h 122195"/>
                <a:gd name="connsiteX8" fmla="*/ 17498 w 102644"/>
                <a:gd name="connsiteY8" fmla="*/ 3666 h 122195"/>
                <a:gd name="connsiteX9" fmla="*/ 22924 w 102644"/>
                <a:gd name="connsiteY9" fmla="*/ 8065 h 122195"/>
                <a:gd name="connsiteX10" fmla="*/ 53620 w 102644"/>
                <a:gd name="connsiteY10" fmla="*/ 101031 h 122195"/>
                <a:gd name="connsiteX11" fmla="*/ 83240 w 102644"/>
                <a:gd name="connsiteY11" fmla="*/ 9336 h 122195"/>
                <a:gd name="connsiteX12" fmla="*/ 89398 w 102644"/>
                <a:gd name="connsiteY12" fmla="*/ 3715 h 122195"/>
                <a:gd name="connsiteX13" fmla="*/ 98001 w 102644"/>
                <a:gd name="connsiteY13" fmla="*/ 3715 h 122195"/>
                <a:gd name="connsiteX14" fmla="*/ 101667 w 102644"/>
                <a:gd name="connsiteY14" fmla="*/ 5132 h 122195"/>
                <a:gd name="connsiteX15" fmla="*/ 100445 w 102644"/>
                <a:gd name="connsiteY15" fmla="*/ 958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644" h="122195">
                  <a:moveTo>
                    <a:pt x="100445" y="9580"/>
                  </a:moveTo>
                  <a:lnTo>
                    <a:pt x="64666" y="115352"/>
                  </a:lnTo>
                  <a:cubicBezTo>
                    <a:pt x="63102" y="119898"/>
                    <a:pt x="62369" y="121511"/>
                    <a:pt x="57285" y="121511"/>
                  </a:cubicBezTo>
                  <a:lnTo>
                    <a:pt x="49220" y="121511"/>
                  </a:lnTo>
                  <a:cubicBezTo>
                    <a:pt x="44137" y="121511"/>
                    <a:pt x="43257" y="119947"/>
                    <a:pt x="41693" y="115352"/>
                  </a:cubicBezTo>
                  <a:lnTo>
                    <a:pt x="4008" y="7869"/>
                  </a:lnTo>
                  <a:cubicBezTo>
                    <a:pt x="3861" y="7332"/>
                    <a:pt x="3666" y="6647"/>
                    <a:pt x="3666" y="6110"/>
                  </a:cubicBezTo>
                  <a:cubicBezTo>
                    <a:pt x="3666" y="4008"/>
                    <a:pt x="5083" y="3666"/>
                    <a:pt x="6990" y="3666"/>
                  </a:cubicBezTo>
                  <a:lnTo>
                    <a:pt x="17498" y="3666"/>
                  </a:lnTo>
                  <a:cubicBezTo>
                    <a:pt x="20822" y="3666"/>
                    <a:pt x="21897" y="5083"/>
                    <a:pt x="22924" y="8065"/>
                  </a:cubicBezTo>
                  <a:lnTo>
                    <a:pt x="53620" y="101031"/>
                  </a:lnTo>
                  <a:lnTo>
                    <a:pt x="83240" y="9336"/>
                  </a:lnTo>
                  <a:cubicBezTo>
                    <a:pt x="84462" y="5670"/>
                    <a:pt x="85146" y="3715"/>
                    <a:pt x="89398" y="3715"/>
                  </a:cubicBezTo>
                  <a:lnTo>
                    <a:pt x="98001" y="3715"/>
                  </a:lnTo>
                  <a:cubicBezTo>
                    <a:pt x="99223" y="3715"/>
                    <a:pt x="101667" y="3373"/>
                    <a:pt x="101667" y="5132"/>
                  </a:cubicBezTo>
                  <a:cubicBezTo>
                    <a:pt x="101667" y="6256"/>
                    <a:pt x="100787" y="8554"/>
                    <a:pt x="100445" y="9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77D9777D-A9C2-4649-8600-A355561A7BBE}"/>
                </a:ext>
              </a:extLst>
            </p:cNvPr>
            <p:cNvSpPr/>
            <p:nvPr/>
          </p:nvSpPr>
          <p:spPr>
            <a:xfrm>
              <a:off x="11167425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A201BA76-F79D-4474-AC28-9BC424D3BD7A}"/>
                </a:ext>
              </a:extLst>
            </p:cNvPr>
            <p:cNvSpPr/>
            <p:nvPr/>
          </p:nvSpPr>
          <p:spPr>
            <a:xfrm>
              <a:off x="11317481" y="6532790"/>
              <a:ext cx="83093" cy="127083"/>
            </a:xfrm>
            <a:custGeom>
              <a:avLst/>
              <a:gdLst>
                <a:gd name="connsiteX0" fmla="*/ 77521 w 83093"/>
                <a:gd name="connsiteY0" fmla="*/ 120973 h 127082"/>
                <a:gd name="connsiteX1" fmla="*/ 51029 w 83093"/>
                <a:gd name="connsiteY1" fmla="*/ 124297 h 127082"/>
                <a:gd name="connsiteX2" fmla="*/ 30842 w 83093"/>
                <a:gd name="connsiteY2" fmla="*/ 122195 h 127082"/>
                <a:gd name="connsiteX3" fmla="*/ 3666 w 83093"/>
                <a:gd name="connsiteY3" fmla="*/ 64861 h 127082"/>
                <a:gd name="connsiteX4" fmla="*/ 25075 w 83093"/>
                <a:gd name="connsiteY4" fmla="*/ 7527 h 127082"/>
                <a:gd name="connsiteX5" fmla="*/ 51029 w 83093"/>
                <a:gd name="connsiteY5" fmla="*/ 3666 h 127082"/>
                <a:gd name="connsiteX6" fmla="*/ 76299 w 83093"/>
                <a:gd name="connsiteY6" fmla="*/ 5083 h 127082"/>
                <a:gd name="connsiteX7" fmla="*/ 82458 w 83093"/>
                <a:gd name="connsiteY7" fmla="*/ 8407 h 127082"/>
                <a:gd name="connsiteX8" fmla="*/ 82458 w 83093"/>
                <a:gd name="connsiteY8" fmla="*/ 14566 h 127082"/>
                <a:gd name="connsiteX9" fmla="*/ 78939 w 83093"/>
                <a:gd name="connsiteY9" fmla="*/ 20333 h 127082"/>
                <a:gd name="connsiteX10" fmla="*/ 67696 w 83093"/>
                <a:gd name="connsiteY10" fmla="*/ 19258 h 127082"/>
                <a:gd name="connsiteX11" fmla="*/ 54353 w 83093"/>
                <a:gd name="connsiteY11" fmla="*/ 18916 h 127082"/>
                <a:gd name="connsiteX12" fmla="*/ 34166 w 83093"/>
                <a:gd name="connsiteY12" fmla="*/ 21751 h 127082"/>
                <a:gd name="connsiteX13" fmla="*/ 21555 w 83093"/>
                <a:gd name="connsiteY13" fmla="*/ 65252 h 127082"/>
                <a:gd name="connsiteX14" fmla="*/ 40325 w 83093"/>
                <a:gd name="connsiteY14" fmla="*/ 108216 h 127082"/>
                <a:gd name="connsiteX15" fmla="*/ 54353 w 83093"/>
                <a:gd name="connsiteY15" fmla="*/ 109096 h 127082"/>
                <a:gd name="connsiteX16" fmla="*/ 65595 w 83093"/>
                <a:gd name="connsiteY16" fmla="*/ 107532 h 127082"/>
                <a:gd name="connsiteX17" fmla="*/ 65595 w 83093"/>
                <a:gd name="connsiteY17" fmla="*/ 67549 h 127082"/>
                <a:gd name="connsiteX18" fmla="*/ 45066 w 83093"/>
                <a:gd name="connsiteY18" fmla="*/ 67549 h 127082"/>
                <a:gd name="connsiteX19" fmla="*/ 40667 w 83093"/>
                <a:gd name="connsiteY19" fmla="*/ 59485 h 127082"/>
                <a:gd name="connsiteX20" fmla="*/ 45066 w 83093"/>
                <a:gd name="connsiteY20" fmla="*/ 53864 h 127082"/>
                <a:gd name="connsiteX21" fmla="*/ 78401 w 83093"/>
                <a:gd name="connsiteY21" fmla="*/ 53864 h 127082"/>
                <a:gd name="connsiteX22" fmla="*/ 82800 w 83093"/>
                <a:gd name="connsiteY22" fmla="*/ 58409 h 127082"/>
                <a:gd name="connsiteX23" fmla="*/ 82800 w 83093"/>
                <a:gd name="connsiteY23" fmla="*/ 114326 h 127082"/>
                <a:gd name="connsiteX24" fmla="*/ 77521 w 83093"/>
                <a:gd name="connsiteY24" fmla="*/ 120973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7082">
                  <a:moveTo>
                    <a:pt x="77521" y="120973"/>
                  </a:moveTo>
                  <a:cubicBezTo>
                    <a:pt x="70140" y="123612"/>
                    <a:pt x="58947" y="124297"/>
                    <a:pt x="51029" y="124297"/>
                  </a:cubicBezTo>
                  <a:cubicBezTo>
                    <a:pt x="44382" y="124297"/>
                    <a:pt x="37343" y="123759"/>
                    <a:pt x="30842" y="122195"/>
                  </a:cubicBezTo>
                  <a:cubicBezTo>
                    <a:pt x="5230" y="115548"/>
                    <a:pt x="3666" y="86758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9436" y="3666"/>
                    <a:pt x="67843" y="4204"/>
                    <a:pt x="76299" y="5083"/>
                  </a:cubicBezTo>
                  <a:cubicBezTo>
                    <a:pt x="78596" y="5279"/>
                    <a:pt x="82458" y="5083"/>
                    <a:pt x="82458" y="8407"/>
                  </a:cubicBezTo>
                  <a:lnTo>
                    <a:pt x="82458" y="14566"/>
                  </a:lnTo>
                  <a:cubicBezTo>
                    <a:pt x="82458" y="17547"/>
                    <a:pt x="82800" y="20333"/>
                    <a:pt x="78939" y="20333"/>
                  </a:cubicBezTo>
                  <a:cubicBezTo>
                    <a:pt x="75273" y="20333"/>
                    <a:pt x="71558" y="19649"/>
                    <a:pt x="67696" y="19258"/>
                  </a:cubicBezTo>
                  <a:cubicBezTo>
                    <a:pt x="63297" y="18916"/>
                    <a:pt x="58752" y="18916"/>
                    <a:pt x="54353" y="18916"/>
                  </a:cubicBezTo>
                  <a:cubicBezTo>
                    <a:pt x="48732" y="18916"/>
                    <a:pt x="39249" y="19453"/>
                    <a:pt x="34166" y="21751"/>
                  </a:cubicBezTo>
                  <a:cubicBezTo>
                    <a:pt x="20676" y="27909"/>
                    <a:pt x="21555" y="52935"/>
                    <a:pt x="21555" y="65252"/>
                  </a:cubicBezTo>
                  <a:cubicBezTo>
                    <a:pt x="21555" y="80502"/>
                    <a:pt x="21213" y="104355"/>
                    <a:pt x="40325" y="108216"/>
                  </a:cubicBezTo>
                  <a:cubicBezTo>
                    <a:pt x="44870" y="109096"/>
                    <a:pt x="49807" y="109096"/>
                    <a:pt x="54353" y="109096"/>
                  </a:cubicBezTo>
                  <a:cubicBezTo>
                    <a:pt x="58214" y="109096"/>
                    <a:pt x="61880" y="108411"/>
                    <a:pt x="65595" y="107532"/>
                  </a:cubicBezTo>
                  <a:lnTo>
                    <a:pt x="65595" y="67549"/>
                  </a:lnTo>
                  <a:lnTo>
                    <a:pt x="45066" y="67549"/>
                  </a:lnTo>
                  <a:cubicBezTo>
                    <a:pt x="39640" y="67549"/>
                    <a:pt x="40667" y="63346"/>
                    <a:pt x="40667" y="59485"/>
                  </a:cubicBezTo>
                  <a:cubicBezTo>
                    <a:pt x="40667" y="55965"/>
                    <a:pt x="40813" y="53864"/>
                    <a:pt x="45066" y="53864"/>
                  </a:cubicBezTo>
                  <a:lnTo>
                    <a:pt x="78401" y="53864"/>
                  </a:lnTo>
                  <a:cubicBezTo>
                    <a:pt x="81920" y="53864"/>
                    <a:pt x="82800" y="55086"/>
                    <a:pt x="82800" y="58409"/>
                  </a:cubicBezTo>
                  <a:lnTo>
                    <a:pt x="82800" y="114326"/>
                  </a:lnTo>
                  <a:cubicBezTo>
                    <a:pt x="82800" y="118725"/>
                    <a:pt x="81578" y="119604"/>
                    <a:pt x="77521" y="120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DC71E107-3225-4283-9072-C23BE7BB63FF}"/>
                </a:ext>
              </a:extLst>
            </p:cNvPr>
            <p:cNvSpPr/>
            <p:nvPr/>
          </p:nvSpPr>
          <p:spPr>
            <a:xfrm>
              <a:off x="11444125" y="6533230"/>
              <a:ext cx="102644" cy="122195"/>
            </a:xfrm>
            <a:custGeom>
              <a:avLst/>
              <a:gdLst>
                <a:gd name="connsiteX0" fmla="*/ 97464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4 w 102644"/>
                <a:gd name="connsiteY15" fmla="*/ 121608 h 122195"/>
                <a:gd name="connsiteX16" fmla="*/ 51371 w 102644"/>
                <a:gd name="connsiteY16" fmla="*/ 24292 h 122195"/>
                <a:gd name="connsiteX17" fmla="*/ 36659 w 102644"/>
                <a:gd name="connsiteY17" fmla="*/ 69553 h 122195"/>
                <a:gd name="connsiteX18" fmla="*/ 66621 w 102644"/>
                <a:gd name="connsiteY18" fmla="*/ 69749 h 122195"/>
                <a:gd name="connsiteX19" fmla="*/ 51371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4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4" y="121608"/>
                  </a:cubicBezTo>
                  <a:close/>
                  <a:moveTo>
                    <a:pt x="51371" y="24292"/>
                  </a:moveTo>
                  <a:lnTo>
                    <a:pt x="36659" y="69553"/>
                  </a:lnTo>
                  <a:cubicBezTo>
                    <a:pt x="46679" y="69553"/>
                    <a:pt x="56650" y="69358"/>
                    <a:pt x="66621" y="69749"/>
                  </a:cubicBezTo>
                  <a:lnTo>
                    <a:pt x="51371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BA0E4CD4-088A-47AE-8ED8-6DA5AFA34A22}"/>
                </a:ext>
              </a:extLst>
            </p:cNvPr>
            <p:cNvSpPr/>
            <p:nvPr/>
          </p:nvSpPr>
          <p:spPr>
            <a:xfrm>
              <a:off x="11591933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2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308 w 87980"/>
                <a:gd name="connsiteY10" fmla="*/ 21702 h 122195"/>
                <a:gd name="connsiteX11" fmla="*/ 36121 w 87980"/>
                <a:gd name="connsiteY11" fmla="*/ 18916 h 122195"/>
                <a:gd name="connsiteX12" fmla="*/ 20871 w 87980"/>
                <a:gd name="connsiteY12" fmla="*/ 19600 h 122195"/>
                <a:gd name="connsiteX13" fmla="*/ 20871 w 87980"/>
                <a:gd name="connsiteY13" fmla="*/ 104843 h 122195"/>
                <a:gd name="connsiteX14" fmla="*/ 40520 w 87980"/>
                <a:gd name="connsiteY14" fmla="*/ 105528 h 122195"/>
                <a:gd name="connsiteX15" fmla="*/ 68918 w 87980"/>
                <a:gd name="connsiteY15" fmla="*/ 63981 h 122195"/>
                <a:gd name="connsiteX16" fmla="*/ 56308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5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2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97" y="112175"/>
                    <a:pt x="59632" y="118676"/>
                  </a:cubicBezTo>
                  <a:close/>
                  <a:moveTo>
                    <a:pt x="56308" y="21702"/>
                  </a:moveTo>
                  <a:cubicBezTo>
                    <a:pt x="51224" y="19258"/>
                    <a:pt x="41938" y="18916"/>
                    <a:pt x="36121" y="18916"/>
                  </a:cubicBezTo>
                  <a:cubicBezTo>
                    <a:pt x="31038" y="18916"/>
                    <a:pt x="25954" y="19258"/>
                    <a:pt x="20871" y="19600"/>
                  </a:cubicBezTo>
                  <a:lnTo>
                    <a:pt x="20871" y="104843"/>
                  </a:lnTo>
                  <a:cubicBezTo>
                    <a:pt x="27372" y="105185"/>
                    <a:pt x="33824" y="105528"/>
                    <a:pt x="40520" y="105528"/>
                  </a:cubicBezTo>
                  <a:cubicBezTo>
                    <a:pt x="68039" y="105528"/>
                    <a:pt x="68918" y="86416"/>
                    <a:pt x="68918" y="63981"/>
                  </a:cubicBezTo>
                  <a:cubicBezTo>
                    <a:pt x="68918" y="51517"/>
                    <a:pt x="69994" y="28007"/>
                    <a:pt x="56308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EDAEF8A6-7D52-4CBE-A24B-A1D1B7278037}"/>
                </a:ext>
              </a:extLst>
            </p:cNvPr>
            <p:cNvSpPr/>
            <p:nvPr/>
          </p:nvSpPr>
          <p:spPr>
            <a:xfrm>
              <a:off x="11731089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47 w 97756"/>
                <a:gd name="connsiteY5" fmla="*/ 3666 h 127082"/>
                <a:gd name="connsiteX6" fmla="*/ 85488 w 97756"/>
                <a:gd name="connsiteY6" fmla="*/ 19111 h 127082"/>
                <a:gd name="connsiteX7" fmla="*/ 96877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3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5" y="98880"/>
                    <a:pt x="3666" y="81871"/>
                    <a:pt x="3666" y="65741"/>
                  </a:cubicBezTo>
                  <a:cubicBezTo>
                    <a:pt x="3666" y="49611"/>
                    <a:pt x="5084" y="32406"/>
                    <a:pt x="15055" y="19111"/>
                  </a:cubicBezTo>
                  <a:cubicBezTo>
                    <a:pt x="24146" y="6990"/>
                    <a:pt x="35681" y="3666"/>
                    <a:pt x="50247" y="3666"/>
                  </a:cubicBezTo>
                  <a:cubicBezTo>
                    <a:pt x="64813" y="3666"/>
                    <a:pt x="76397" y="6990"/>
                    <a:pt x="85488" y="19111"/>
                  </a:cubicBezTo>
                  <a:cubicBezTo>
                    <a:pt x="95459" y="32455"/>
                    <a:pt x="96877" y="49611"/>
                    <a:pt x="96877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2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03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C9111214-D350-4A16-89AD-0DBB3B7406A8}"/>
                </a:ext>
              </a:extLst>
            </p:cNvPr>
            <p:cNvSpPr/>
            <p:nvPr/>
          </p:nvSpPr>
          <p:spPr>
            <a:xfrm>
              <a:off x="11878645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3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1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3" y="19817"/>
                  </a:cubicBezTo>
                  <a:cubicBezTo>
                    <a:pt x="62768" y="19817"/>
                    <a:pt x="59982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1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74781AD-C658-42D7-AE0D-BDD4A5EA92B6}"/>
              </a:ext>
            </a:extLst>
          </p:cNvPr>
          <p:cNvGrpSpPr/>
          <p:nvPr userDrawn="1"/>
        </p:nvGrpSpPr>
        <p:grpSpPr>
          <a:xfrm>
            <a:off x="0" y="6591300"/>
            <a:ext cx="8134350" cy="0"/>
            <a:chOff x="0" y="6591300"/>
            <a:chExt cx="8134350" cy="0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CDAC4B4-AB54-4E54-AB5A-713CF9DB49B5}"/>
                </a:ext>
              </a:extLst>
            </p:cNvPr>
            <p:cNvCxnSpPr/>
            <p:nvPr/>
          </p:nvCxnSpPr>
          <p:spPr>
            <a:xfrm flipH="1">
              <a:off x="371475" y="6591300"/>
              <a:ext cx="7762875" cy="0"/>
            </a:xfrm>
            <a:prstGeom prst="line">
              <a:avLst/>
            </a:prstGeom>
            <a:ln>
              <a:solidFill>
                <a:srgbClr val="A9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15DFB6E4-2137-4C20-AB5B-D25514D328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591300"/>
              <a:ext cx="37147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áfico 32">
            <a:extLst>
              <a:ext uri="{FF2B5EF4-FFF2-40B4-BE49-F238E27FC236}">
                <a16:creationId xmlns:a16="http://schemas.microsoft.com/office/drawing/2014/main" id="{0C2EBF03-BC6A-49C4-AC13-78547D6647D7}"/>
              </a:ext>
            </a:extLst>
          </p:cNvPr>
          <p:cNvGrpSpPr/>
          <p:nvPr userDrawn="1"/>
        </p:nvGrpSpPr>
        <p:grpSpPr>
          <a:xfrm rot="5400000">
            <a:off x="-493496" y="130553"/>
            <a:ext cx="473035" cy="211929"/>
            <a:chOff x="-2212182" y="3083718"/>
            <a:chExt cx="935450" cy="419100"/>
          </a:xfrm>
        </p:grpSpPr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7BEDE9F6-D37C-4976-9DBF-79A9BCD9EEB0}"/>
                </a:ext>
              </a:extLst>
            </p:cNvPr>
            <p:cNvSpPr/>
            <p:nvPr/>
          </p:nvSpPr>
          <p:spPr>
            <a:xfrm>
              <a:off x="-221218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A951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61D23F24-C617-4060-807C-18595FF61348}"/>
                </a:ext>
              </a:extLst>
            </p:cNvPr>
            <p:cNvSpPr/>
            <p:nvPr/>
          </p:nvSpPr>
          <p:spPr>
            <a:xfrm>
              <a:off x="-169583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6C68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6" name="Título 45">
            <a:extLst>
              <a:ext uri="{FF2B5EF4-FFF2-40B4-BE49-F238E27FC236}">
                <a16:creationId xmlns:a16="http://schemas.microsoft.com/office/drawing/2014/main" id="{081391C1-6D15-45F6-B1EE-CFBA0A370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5057775" cy="644524"/>
          </a:xfrm>
          <a:prstGeom prst="rect">
            <a:avLst/>
          </a:prstGeom>
        </p:spPr>
        <p:txBody>
          <a:bodyPr/>
          <a:lstStyle>
            <a:lvl1pPr>
              <a:defRPr sz="2000" b="1" spc="0">
                <a:solidFill>
                  <a:srgbClr val="6C6863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INSERIR O TÍTULO DO SLIDE </a:t>
            </a:r>
            <a:br>
              <a:rPr lang="pt-BR" dirty="0"/>
            </a:br>
            <a:r>
              <a:rPr lang="pt-BR" dirty="0"/>
              <a:t>NESTE ESPAÇO.</a:t>
            </a:r>
          </a:p>
        </p:txBody>
      </p:sp>
      <p:sp>
        <p:nvSpPr>
          <p:cNvPr id="51" name="Espaço Reservado para Texto 50">
            <a:extLst>
              <a:ext uri="{FF2B5EF4-FFF2-40B4-BE49-F238E27FC236}">
                <a16:creationId xmlns:a16="http://schemas.microsoft.com/office/drawing/2014/main" id="{67131391-CF98-4696-AC61-D4D978C039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974" y="1074016"/>
            <a:ext cx="10823575" cy="23956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INSERIR O SUBTÍTULO DO SLIDE NESTE ESPAÇO</a:t>
            </a:r>
          </a:p>
        </p:txBody>
      </p:sp>
      <p:sp>
        <p:nvSpPr>
          <p:cNvPr id="60" name="Espaço Reservado para Texto 59">
            <a:extLst>
              <a:ext uri="{FF2B5EF4-FFF2-40B4-BE49-F238E27FC236}">
                <a16:creationId xmlns:a16="http://schemas.microsoft.com/office/drawing/2014/main" id="{F5008FDF-A4FD-4038-BB81-9D65415C40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974" y="1524000"/>
            <a:ext cx="7188275" cy="4619622"/>
          </a:xfrm>
          <a:prstGeom prst="rect">
            <a:avLst/>
          </a:prstGeom>
        </p:spPr>
        <p:txBody>
          <a:bodyPr anchor="t"/>
          <a:lstStyle>
            <a:lvl1pPr>
              <a:defRPr lang="pt-BR" sz="1400" b="0" spc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pt-BR" sz="1800" smtClean="0"/>
            </a:lvl2pPr>
            <a:lvl3pPr>
              <a:defRPr lang="pt-BR" sz="1800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285750" lvl="0" indent="-285750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A95153"/>
              </a:buClr>
              <a:buSzPct val="100000"/>
            </a:pPr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6247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/bullets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>
            <a:extLst>
              <a:ext uri="{FF2B5EF4-FFF2-40B4-BE49-F238E27FC236}">
                <a16:creationId xmlns:a16="http://schemas.microsoft.com/office/drawing/2014/main" id="{9EBC066D-399F-4572-9CA1-D577858F0BB3}"/>
              </a:ext>
            </a:extLst>
          </p:cNvPr>
          <p:cNvSpPr/>
          <p:nvPr userDrawn="1"/>
        </p:nvSpPr>
        <p:spPr>
          <a:xfrm>
            <a:off x="942974" y="1074016"/>
            <a:ext cx="10823575" cy="239567"/>
          </a:xfrm>
          <a:prstGeom prst="rect">
            <a:avLst/>
          </a:prstGeom>
          <a:solidFill>
            <a:srgbClr val="6C686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Forma Livre: Forma 68">
            <a:extLst>
              <a:ext uri="{FF2B5EF4-FFF2-40B4-BE49-F238E27FC236}">
                <a16:creationId xmlns:a16="http://schemas.microsoft.com/office/drawing/2014/main" id="{65DB14B2-8D65-4295-9DA9-CD9B05F248A3}"/>
              </a:ext>
            </a:extLst>
          </p:cNvPr>
          <p:cNvSpPr/>
          <p:nvPr userDrawn="1"/>
        </p:nvSpPr>
        <p:spPr>
          <a:xfrm rot="5400000">
            <a:off x="9760757" y="2432208"/>
            <a:ext cx="5054718" cy="4633493"/>
          </a:xfrm>
          <a:custGeom>
            <a:avLst/>
            <a:gdLst>
              <a:gd name="connsiteX0" fmla="*/ 880299 w 1269471"/>
              <a:gd name="connsiteY0" fmla="*/ 981857 h 1163681"/>
              <a:gd name="connsiteX1" fmla="*/ 440215 w 1269471"/>
              <a:gd name="connsiteY1" fmla="*/ 981857 h 1163681"/>
              <a:gd name="connsiteX2" fmla="*/ 220174 w 1269471"/>
              <a:gd name="connsiteY2" fmla="*/ 601015 h 1163681"/>
              <a:gd name="connsiteX3" fmla="*/ 440215 w 1269471"/>
              <a:gd name="connsiteY3" fmla="*/ 220174 h 1163681"/>
              <a:gd name="connsiteX4" fmla="*/ 880299 w 1269471"/>
              <a:gd name="connsiteY4" fmla="*/ 220174 h 1163681"/>
              <a:gd name="connsiteX5" fmla="*/ 1100341 w 1269471"/>
              <a:gd name="connsiteY5" fmla="*/ 601015 h 1163681"/>
              <a:gd name="connsiteX6" fmla="*/ 880299 w 1269471"/>
              <a:gd name="connsiteY6" fmla="*/ 981857 h 1163681"/>
              <a:gd name="connsiteX7" fmla="*/ 507391 w 1269471"/>
              <a:gd name="connsiteY7" fmla="*/ 864959 h 1163681"/>
              <a:gd name="connsiteX8" fmla="*/ 812594 w 1269471"/>
              <a:gd name="connsiteY8" fmla="*/ 864959 h 1163681"/>
              <a:gd name="connsiteX9" fmla="*/ 964930 w 1269471"/>
              <a:gd name="connsiteY9" fmla="*/ 601544 h 1163681"/>
              <a:gd name="connsiteX10" fmla="*/ 812594 w 1269471"/>
              <a:gd name="connsiteY10" fmla="*/ 338129 h 1163681"/>
              <a:gd name="connsiteX11" fmla="*/ 507391 w 1269471"/>
              <a:gd name="connsiteY11" fmla="*/ 338129 h 1163681"/>
              <a:gd name="connsiteX12" fmla="*/ 355055 w 1269471"/>
              <a:gd name="connsiteY12" fmla="*/ 601544 h 1163681"/>
              <a:gd name="connsiteX13" fmla="*/ 507391 w 1269471"/>
              <a:gd name="connsiteY13" fmla="*/ 864959 h 116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9471" h="1163681">
                <a:moveTo>
                  <a:pt x="880299" y="981857"/>
                </a:moveTo>
                <a:lnTo>
                  <a:pt x="440215" y="981857"/>
                </a:lnTo>
                <a:lnTo>
                  <a:pt x="220174" y="601015"/>
                </a:lnTo>
                <a:lnTo>
                  <a:pt x="440215" y="220174"/>
                </a:lnTo>
                <a:lnTo>
                  <a:pt x="880299" y="220174"/>
                </a:lnTo>
                <a:lnTo>
                  <a:pt x="1100341" y="601015"/>
                </a:lnTo>
                <a:lnTo>
                  <a:pt x="880299" y="981857"/>
                </a:lnTo>
                <a:close/>
                <a:moveTo>
                  <a:pt x="507391" y="864959"/>
                </a:moveTo>
                <a:lnTo>
                  <a:pt x="812594" y="864959"/>
                </a:lnTo>
                <a:lnTo>
                  <a:pt x="964930" y="601544"/>
                </a:lnTo>
                <a:lnTo>
                  <a:pt x="812594" y="338129"/>
                </a:lnTo>
                <a:lnTo>
                  <a:pt x="507391" y="338129"/>
                </a:lnTo>
                <a:lnTo>
                  <a:pt x="355055" y="601544"/>
                </a:lnTo>
                <a:lnTo>
                  <a:pt x="507391" y="864959"/>
                </a:lnTo>
                <a:close/>
              </a:path>
            </a:pathLst>
          </a:custGeom>
          <a:solidFill>
            <a:srgbClr val="F2F2F2">
              <a:alpha val="20000"/>
            </a:srgbClr>
          </a:solidFill>
          <a:ln w="52864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grpSp>
        <p:nvGrpSpPr>
          <p:cNvPr id="8" name="Gráfico 30">
            <a:extLst>
              <a:ext uri="{FF2B5EF4-FFF2-40B4-BE49-F238E27FC236}">
                <a16:creationId xmlns:a16="http://schemas.microsoft.com/office/drawing/2014/main" id="{773078E2-01AF-4B1C-85C7-45FAA87DAA56}"/>
              </a:ext>
            </a:extLst>
          </p:cNvPr>
          <p:cNvGrpSpPr/>
          <p:nvPr userDrawn="1"/>
        </p:nvGrpSpPr>
        <p:grpSpPr>
          <a:xfrm>
            <a:off x="8662360" y="6478630"/>
            <a:ext cx="2996240" cy="122195"/>
            <a:chOff x="8952749" y="6534354"/>
            <a:chExt cx="2996240" cy="122195"/>
          </a:xfrm>
          <a:solidFill>
            <a:srgbClr val="A95153"/>
          </a:solidFill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0A50D58F-AFD4-4A65-B756-456DA981B31F}"/>
                </a:ext>
              </a:extLst>
            </p:cNvPr>
            <p:cNvSpPr/>
            <p:nvPr/>
          </p:nvSpPr>
          <p:spPr>
            <a:xfrm>
              <a:off x="8949083" y="6532790"/>
              <a:ext cx="78205" cy="127083"/>
            </a:xfrm>
            <a:custGeom>
              <a:avLst/>
              <a:gdLst>
                <a:gd name="connsiteX0" fmla="*/ 70483 w 78205"/>
                <a:gd name="connsiteY0" fmla="*/ 123466 h 127082"/>
                <a:gd name="connsiteX1" fmla="*/ 51029 w 78205"/>
                <a:gd name="connsiteY1" fmla="*/ 124346 h 127082"/>
                <a:gd name="connsiteX2" fmla="*/ 30842 w 78205"/>
                <a:gd name="connsiteY2" fmla="*/ 122244 h 127082"/>
                <a:gd name="connsiteX3" fmla="*/ 3666 w 78205"/>
                <a:gd name="connsiteY3" fmla="*/ 64861 h 127082"/>
                <a:gd name="connsiteX4" fmla="*/ 25075 w 78205"/>
                <a:gd name="connsiteY4" fmla="*/ 7527 h 127082"/>
                <a:gd name="connsiteX5" fmla="*/ 51029 w 78205"/>
                <a:gd name="connsiteY5" fmla="*/ 3666 h 127082"/>
                <a:gd name="connsiteX6" fmla="*/ 70483 w 78205"/>
                <a:gd name="connsiteY6" fmla="*/ 4546 h 127082"/>
                <a:gd name="connsiteX7" fmla="*/ 76788 w 78205"/>
                <a:gd name="connsiteY7" fmla="*/ 7869 h 127082"/>
                <a:gd name="connsiteX8" fmla="*/ 76788 w 78205"/>
                <a:gd name="connsiteY8" fmla="*/ 14028 h 127082"/>
                <a:gd name="connsiteX9" fmla="*/ 73122 w 78205"/>
                <a:gd name="connsiteY9" fmla="*/ 19796 h 127082"/>
                <a:gd name="connsiteX10" fmla="*/ 64373 w 78205"/>
                <a:gd name="connsiteY10" fmla="*/ 19258 h 127082"/>
                <a:gd name="connsiteX11" fmla="*/ 54402 w 78205"/>
                <a:gd name="connsiteY11" fmla="*/ 18916 h 127082"/>
                <a:gd name="connsiteX12" fmla="*/ 34215 w 78205"/>
                <a:gd name="connsiteY12" fmla="*/ 21751 h 127082"/>
                <a:gd name="connsiteX13" fmla="*/ 21604 w 78205"/>
                <a:gd name="connsiteY13" fmla="*/ 65252 h 127082"/>
                <a:gd name="connsiteX14" fmla="*/ 40373 w 78205"/>
                <a:gd name="connsiteY14" fmla="*/ 108216 h 127082"/>
                <a:gd name="connsiteX15" fmla="*/ 54402 w 78205"/>
                <a:gd name="connsiteY15" fmla="*/ 109096 h 127082"/>
                <a:gd name="connsiteX16" fmla="*/ 64373 w 78205"/>
                <a:gd name="connsiteY16" fmla="*/ 108754 h 127082"/>
                <a:gd name="connsiteX17" fmla="*/ 73122 w 78205"/>
                <a:gd name="connsiteY17" fmla="*/ 108216 h 127082"/>
                <a:gd name="connsiteX18" fmla="*/ 76788 w 78205"/>
                <a:gd name="connsiteY18" fmla="*/ 113983 h 127082"/>
                <a:gd name="connsiteX19" fmla="*/ 76788 w 78205"/>
                <a:gd name="connsiteY19" fmla="*/ 120142 h 127082"/>
                <a:gd name="connsiteX20" fmla="*/ 70483 w 78205"/>
                <a:gd name="connsiteY20" fmla="*/ 1234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205" h="127082">
                  <a:moveTo>
                    <a:pt x="70483" y="123466"/>
                  </a:moveTo>
                  <a:cubicBezTo>
                    <a:pt x="63982" y="124003"/>
                    <a:pt x="57530" y="124346"/>
                    <a:pt x="51029" y="124346"/>
                  </a:cubicBezTo>
                  <a:cubicBezTo>
                    <a:pt x="44382" y="124346"/>
                    <a:pt x="37343" y="123808"/>
                    <a:pt x="30842" y="122244"/>
                  </a:cubicBezTo>
                  <a:cubicBezTo>
                    <a:pt x="5230" y="115743"/>
                    <a:pt x="3666" y="86612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7530" y="3666"/>
                    <a:pt x="64031" y="4008"/>
                    <a:pt x="70483" y="4546"/>
                  </a:cubicBezTo>
                  <a:cubicBezTo>
                    <a:pt x="72780" y="4741"/>
                    <a:pt x="76788" y="4546"/>
                    <a:pt x="76788" y="7869"/>
                  </a:cubicBezTo>
                  <a:lnTo>
                    <a:pt x="76788" y="14028"/>
                  </a:lnTo>
                  <a:cubicBezTo>
                    <a:pt x="76788" y="17205"/>
                    <a:pt x="77130" y="19796"/>
                    <a:pt x="73122" y="19796"/>
                  </a:cubicBezTo>
                  <a:cubicBezTo>
                    <a:pt x="70140" y="19796"/>
                    <a:pt x="67354" y="19453"/>
                    <a:pt x="64373" y="19258"/>
                  </a:cubicBezTo>
                  <a:cubicBezTo>
                    <a:pt x="61049" y="18916"/>
                    <a:pt x="57725" y="18916"/>
                    <a:pt x="54402" y="18916"/>
                  </a:cubicBezTo>
                  <a:cubicBezTo>
                    <a:pt x="48634" y="18916"/>
                    <a:pt x="39298" y="19453"/>
                    <a:pt x="34215" y="21751"/>
                  </a:cubicBezTo>
                  <a:cubicBezTo>
                    <a:pt x="20724" y="27909"/>
                    <a:pt x="21604" y="52935"/>
                    <a:pt x="21604" y="65252"/>
                  </a:cubicBezTo>
                  <a:cubicBezTo>
                    <a:pt x="21604" y="80502"/>
                    <a:pt x="21262" y="104355"/>
                    <a:pt x="40373" y="108216"/>
                  </a:cubicBezTo>
                  <a:cubicBezTo>
                    <a:pt x="44919" y="109096"/>
                    <a:pt x="49856" y="109096"/>
                    <a:pt x="54402" y="109096"/>
                  </a:cubicBezTo>
                  <a:cubicBezTo>
                    <a:pt x="57725" y="109096"/>
                    <a:pt x="61049" y="109096"/>
                    <a:pt x="64373" y="108754"/>
                  </a:cubicBezTo>
                  <a:cubicBezTo>
                    <a:pt x="67354" y="108558"/>
                    <a:pt x="70140" y="108216"/>
                    <a:pt x="73122" y="108216"/>
                  </a:cubicBezTo>
                  <a:cubicBezTo>
                    <a:pt x="77179" y="108216"/>
                    <a:pt x="76788" y="110855"/>
                    <a:pt x="76788" y="113983"/>
                  </a:cubicBezTo>
                  <a:lnTo>
                    <a:pt x="76788" y="120142"/>
                  </a:lnTo>
                  <a:cubicBezTo>
                    <a:pt x="76788" y="123466"/>
                    <a:pt x="72780" y="123270"/>
                    <a:pt x="70483" y="123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0D9680CC-EB1A-41CB-A151-99AC7D95C058}"/>
                </a:ext>
              </a:extLst>
            </p:cNvPr>
            <p:cNvSpPr/>
            <p:nvPr/>
          </p:nvSpPr>
          <p:spPr>
            <a:xfrm>
              <a:off x="907416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592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A2EBBDE6-884B-4EE1-8D16-98D3F9C2BB22}"/>
                </a:ext>
              </a:extLst>
            </p:cNvPr>
            <p:cNvSpPr/>
            <p:nvPr/>
          </p:nvSpPr>
          <p:spPr>
            <a:xfrm>
              <a:off x="9224016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7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7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7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29F28214-D14A-42BF-B006-A5E2C60253E9}"/>
                </a:ext>
              </a:extLst>
            </p:cNvPr>
            <p:cNvSpPr/>
            <p:nvPr/>
          </p:nvSpPr>
          <p:spPr>
            <a:xfrm>
              <a:off x="9339474" y="6534061"/>
              <a:ext cx="87981" cy="122195"/>
            </a:xfrm>
            <a:custGeom>
              <a:avLst/>
              <a:gdLst>
                <a:gd name="connsiteX0" fmla="*/ 82751 w 87980"/>
                <a:gd name="connsiteY0" fmla="*/ 18720 h 122195"/>
                <a:gd name="connsiteX1" fmla="*/ 54011 w 87980"/>
                <a:gd name="connsiteY1" fmla="*/ 18378 h 122195"/>
                <a:gd name="connsiteX2" fmla="*/ 54011 w 87980"/>
                <a:gd name="connsiteY2" fmla="*/ 115694 h 122195"/>
                <a:gd name="connsiteX3" fmla="*/ 49611 w 87980"/>
                <a:gd name="connsiteY3" fmla="*/ 120778 h 122195"/>
                <a:gd name="connsiteX4" fmla="*/ 42231 w 87980"/>
                <a:gd name="connsiteY4" fmla="*/ 120778 h 122195"/>
                <a:gd name="connsiteX5" fmla="*/ 36805 w 87980"/>
                <a:gd name="connsiteY5" fmla="*/ 115694 h 122195"/>
                <a:gd name="connsiteX6" fmla="*/ 36805 w 87980"/>
                <a:gd name="connsiteY6" fmla="*/ 18378 h 122195"/>
                <a:gd name="connsiteX7" fmla="*/ 8065 w 87980"/>
                <a:gd name="connsiteY7" fmla="*/ 18720 h 122195"/>
                <a:gd name="connsiteX8" fmla="*/ 3666 w 87980"/>
                <a:gd name="connsiteY8" fmla="*/ 13099 h 122195"/>
                <a:gd name="connsiteX9" fmla="*/ 3666 w 87980"/>
                <a:gd name="connsiteY9" fmla="*/ 8212 h 122195"/>
                <a:gd name="connsiteX10" fmla="*/ 8065 w 87980"/>
                <a:gd name="connsiteY10" fmla="*/ 3666 h 122195"/>
                <a:gd name="connsiteX11" fmla="*/ 82800 w 87980"/>
                <a:gd name="connsiteY11" fmla="*/ 3666 h 122195"/>
                <a:gd name="connsiteX12" fmla="*/ 87199 w 87980"/>
                <a:gd name="connsiteY12" fmla="*/ 13148 h 122195"/>
                <a:gd name="connsiteX13" fmla="*/ 82751 w 87980"/>
                <a:gd name="connsiteY13" fmla="*/ 1872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980" h="122195">
                  <a:moveTo>
                    <a:pt x="82751" y="18720"/>
                  </a:moveTo>
                  <a:cubicBezTo>
                    <a:pt x="73122" y="18720"/>
                    <a:pt x="63640" y="18525"/>
                    <a:pt x="54011" y="18378"/>
                  </a:cubicBezTo>
                  <a:lnTo>
                    <a:pt x="54011" y="115694"/>
                  </a:lnTo>
                  <a:cubicBezTo>
                    <a:pt x="54011" y="119213"/>
                    <a:pt x="53326" y="120778"/>
                    <a:pt x="49611" y="120778"/>
                  </a:cubicBezTo>
                  <a:lnTo>
                    <a:pt x="42231" y="120778"/>
                  </a:lnTo>
                  <a:cubicBezTo>
                    <a:pt x="37832" y="120778"/>
                    <a:pt x="36805" y="120240"/>
                    <a:pt x="36805" y="115694"/>
                  </a:cubicBezTo>
                  <a:lnTo>
                    <a:pt x="36805" y="18378"/>
                  </a:lnTo>
                  <a:cubicBezTo>
                    <a:pt x="27176" y="18525"/>
                    <a:pt x="17694" y="18720"/>
                    <a:pt x="8065" y="18720"/>
                  </a:cubicBezTo>
                  <a:cubicBezTo>
                    <a:pt x="3861" y="18720"/>
                    <a:pt x="3666" y="16814"/>
                    <a:pt x="3666" y="13099"/>
                  </a:cubicBezTo>
                  <a:lnTo>
                    <a:pt x="3666" y="8212"/>
                  </a:lnTo>
                  <a:cubicBezTo>
                    <a:pt x="3666" y="4692"/>
                    <a:pt x="4741" y="3666"/>
                    <a:pt x="8065" y="3666"/>
                  </a:cubicBezTo>
                  <a:lnTo>
                    <a:pt x="82800" y="3666"/>
                  </a:lnTo>
                  <a:cubicBezTo>
                    <a:pt x="88567" y="3666"/>
                    <a:pt x="87199" y="8749"/>
                    <a:pt x="87199" y="13148"/>
                  </a:cubicBezTo>
                  <a:cubicBezTo>
                    <a:pt x="87101" y="16765"/>
                    <a:pt x="86955" y="18720"/>
                    <a:pt x="82751" y="1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2D8CD221-FAE0-44A9-8DEB-D724D4CEFE7E}"/>
                </a:ext>
              </a:extLst>
            </p:cNvPr>
            <p:cNvSpPr/>
            <p:nvPr/>
          </p:nvSpPr>
          <p:spPr>
            <a:xfrm>
              <a:off x="948518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3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3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CDB884F3-B66D-48CC-8809-2C75EB04DBEA}"/>
                </a:ext>
              </a:extLst>
            </p:cNvPr>
            <p:cNvSpPr/>
            <p:nvPr/>
          </p:nvSpPr>
          <p:spPr>
            <a:xfrm>
              <a:off x="962008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86 w 97756"/>
                <a:gd name="connsiteY9" fmla="*/ 32602 h 127082"/>
                <a:gd name="connsiteX10" fmla="*/ 50296 w 97756"/>
                <a:gd name="connsiteY10" fmla="*/ 18916 h 127082"/>
                <a:gd name="connsiteX11" fmla="*/ 25906 w 97756"/>
                <a:gd name="connsiteY11" fmla="*/ 32602 h 127082"/>
                <a:gd name="connsiteX12" fmla="*/ 21702 w 97756"/>
                <a:gd name="connsiteY12" fmla="*/ 65741 h 127082"/>
                <a:gd name="connsiteX13" fmla="*/ 25906 w 97756"/>
                <a:gd name="connsiteY13" fmla="*/ 98734 h 127082"/>
                <a:gd name="connsiteX14" fmla="*/ 50296 w 97756"/>
                <a:gd name="connsiteY14" fmla="*/ 112419 h 127082"/>
                <a:gd name="connsiteX15" fmla="*/ 74686 w 97756"/>
                <a:gd name="connsiteY15" fmla="*/ 98734 h 127082"/>
                <a:gd name="connsiteX16" fmla="*/ 78890 w 97756"/>
                <a:gd name="connsiteY16" fmla="*/ 65741 h 127082"/>
                <a:gd name="connsiteX17" fmla="*/ 74686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5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2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57" y="98880"/>
                    <a:pt x="85537" y="112224"/>
                  </a:cubicBezTo>
                  <a:close/>
                  <a:moveTo>
                    <a:pt x="74686" y="32602"/>
                  </a:moveTo>
                  <a:cubicBezTo>
                    <a:pt x="70140" y="22435"/>
                    <a:pt x="60853" y="18916"/>
                    <a:pt x="50296" y="18916"/>
                  </a:cubicBezTo>
                  <a:cubicBezTo>
                    <a:pt x="39787" y="18916"/>
                    <a:pt x="30500" y="22435"/>
                    <a:pt x="25906" y="32602"/>
                  </a:cubicBezTo>
                  <a:cubicBezTo>
                    <a:pt x="22240" y="40862"/>
                    <a:pt x="21702" y="56650"/>
                    <a:pt x="21702" y="65741"/>
                  </a:cubicBezTo>
                  <a:cubicBezTo>
                    <a:pt x="21702" y="74881"/>
                    <a:pt x="22240" y="90473"/>
                    <a:pt x="25906" y="98734"/>
                  </a:cubicBezTo>
                  <a:cubicBezTo>
                    <a:pt x="30451" y="108900"/>
                    <a:pt x="39738" y="112419"/>
                    <a:pt x="50296" y="112419"/>
                  </a:cubicBezTo>
                  <a:cubicBezTo>
                    <a:pt x="61000" y="112419"/>
                    <a:pt x="70091" y="108900"/>
                    <a:pt x="74686" y="98734"/>
                  </a:cubicBezTo>
                  <a:cubicBezTo>
                    <a:pt x="78352" y="90473"/>
                    <a:pt x="78890" y="74881"/>
                    <a:pt x="78890" y="65741"/>
                  </a:cubicBezTo>
                  <a:cubicBezTo>
                    <a:pt x="78890" y="56601"/>
                    <a:pt x="78352" y="40862"/>
                    <a:pt x="74686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B79CD120-D693-442A-AB07-89C9F033C7DB}"/>
                </a:ext>
              </a:extLst>
            </p:cNvPr>
            <p:cNvSpPr/>
            <p:nvPr/>
          </p:nvSpPr>
          <p:spPr>
            <a:xfrm>
              <a:off x="9854700" y="6533975"/>
              <a:ext cx="78205" cy="122195"/>
            </a:xfrm>
            <a:custGeom>
              <a:avLst/>
              <a:gdLst>
                <a:gd name="connsiteX0" fmla="*/ 69603 w 78205"/>
                <a:gd name="connsiteY0" fmla="*/ 112457 h 122195"/>
                <a:gd name="connsiteX1" fmla="*/ 42426 w 78205"/>
                <a:gd name="connsiteY1" fmla="*/ 120864 h 122195"/>
                <a:gd name="connsiteX2" fmla="*/ 9091 w 78205"/>
                <a:gd name="connsiteY2" fmla="*/ 120864 h 122195"/>
                <a:gd name="connsiteX3" fmla="*/ 3666 w 78205"/>
                <a:gd name="connsiteY3" fmla="*/ 115780 h 122195"/>
                <a:gd name="connsiteX4" fmla="*/ 3666 w 78205"/>
                <a:gd name="connsiteY4" fmla="*/ 8298 h 122195"/>
                <a:gd name="connsiteX5" fmla="*/ 9091 w 78205"/>
                <a:gd name="connsiteY5" fmla="*/ 3752 h 122195"/>
                <a:gd name="connsiteX6" fmla="*/ 31722 w 78205"/>
                <a:gd name="connsiteY6" fmla="*/ 3752 h 122195"/>
                <a:gd name="connsiteX7" fmla="*/ 59436 w 78205"/>
                <a:gd name="connsiteY7" fmla="*/ 6734 h 122195"/>
                <a:gd name="connsiteX8" fmla="*/ 71020 w 78205"/>
                <a:gd name="connsiteY8" fmla="*/ 32688 h 122195"/>
                <a:gd name="connsiteX9" fmla="*/ 58410 w 78205"/>
                <a:gd name="connsiteY9" fmla="*/ 58104 h 122195"/>
                <a:gd name="connsiteX10" fmla="*/ 76983 w 78205"/>
                <a:gd name="connsiteY10" fmla="*/ 87236 h 122195"/>
                <a:gd name="connsiteX11" fmla="*/ 69603 w 78205"/>
                <a:gd name="connsiteY11" fmla="*/ 112457 h 122195"/>
                <a:gd name="connsiteX12" fmla="*/ 52935 w 78205"/>
                <a:gd name="connsiteY12" fmla="*/ 23548 h 122195"/>
                <a:gd name="connsiteX13" fmla="*/ 36952 w 78205"/>
                <a:gd name="connsiteY13" fmla="*/ 17927 h 122195"/>
                <a:gd name="connsiteX14" fmla="*/ 20822 w 78205"/>
                <a:gd name="connsiteY14" fmla="*/ 18269 h 122195"/>
                <a:gd name="connsiteX15" fmla="*/ 20822 w 78205"/>
                <a:gd name="connsiteY15" fmla="*/ 56491 h 122195"/>
                <a:gd name="connsiteX16" fmla="*/ 33091 w 78205"/>
                <a:gd name="connsiteY16" fmla="*/ 56491 h 122195"/>
                <a:gd name="connsiteX17" fmla="*/ 54841 w 78205"/>
                <a:gd name="connsiteY17" fmla="*/ 34741 h 122195"/>
                <a:gd name="connsiteX18" fmla="*/ 52935 w 78205"/>
                <a:gd name="connsiteY18" fmla="*/ 23548 h 122195"/>
                <a:gd name="connsiteX19" fmla="*/ 51029 w 78205"/>
                <a:gd name="connsiteY19" fmla="*/ 70862 h 122195"/>
                <a:gd name="connsiteX20" fmla="*/ 34215 w 78205"/>
                <a:gd name="connsiteY20" fmla="*/ 69444 h 122195"/>
                <a:gd name="connsiteX21" fmla="*/ 20871 w 78205"/>
                <a:gd name="connsiteY21" fmla="*/ 69444 h 122195"/>
                <a:gd name="connsiteX22" fmla="*/ 20871 w 78205"/>
                <a:gd name="connsiteY22" fmla="*/ 106249 h 122195"/>
                <a:gd name="connsiteX23" fmla="*/ 32602 w 78205"/>
                <a:gd name="connsiteY23" fmla="*/ 106591 h 122195"/>
                <a:gd name="connsiteX24" fmla="*/ 36659 w 78205"/>
                <a:gd name="connsiteY24" fmla="*/ 106591 h 122195"/>
                <a:gd name="connsiteX25" fmla="*/ 59974 w 78205"/>
                <a:gd name="connsiteY25" fmla="*/ 87138 h 122195"/>
                <a:gd name="connsiteX26" fmla="*/ 51029 w 78205"/>
                <a:gd name="connsiteY26" fmla="*/ 7086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8205" h="122195">
                  <a:moveTo>
                    <a:pt x="69603" y="112457"/>
                  </a:moveTo>
                  <a:cubicBezTo>
                    <a:pt x="62955" y="120375"/>
                    <a:pt x="52055" y="120864"/>
                    <a:pt x="42426" y="120864"/>
                  </a:cubicBezTo>
                  <a:lnTo>
                    <a:pt x="9091" y="120864"/>
                  </a:lnTo>
                  <a:cubicBezTo>
                    <a:pt x="4888" y="120864"/>
                    <a:pt x="3666" y="120179"/>
                    <a:pt x="3666" y="115780"/>
                  </a:cubicBezTo>
                  <a:lnTo>
                    <a:pt x="3666" y="8298"/>
                  </a:lnTo>
                  <a:cubicBezTo>
                    <a:pt x="3666" y="4094"/>
                    <a:pt x="5425" y="3752"/>
                    <a:pt x="9091" y="3752"/>
                  </a:cubicBezTo>
                  <a:lnTo>
                    <a:pt x="31722" y="3752"/>
                  </a:lnTo>
                  <a:cubicBezTo>
                    <a:pt x="39640" y="3752"/>
                    <a:pt x="52251" y="2872"/>
                    <a:pt x="59436" y="6734"/>
                  </a:cubicBezTo>
                  <a:cubicBezTo>
                    <a:pt x="68723" y="11621"/>
                    <a:pt x="71020" y="23059"/>
                    <a:pt x="71020" y="32688"/>
                  </a:cubicBezTo>
                  <a:cubicBezTo>
                    <a:pt x="71020" y="44076"/>
                    <a:pt x="68381" y="51995"/>
                    <a:pt x="58410" y="58104"/>
                  </a:cubicBezTo>
                  <a:cubicBezTo>
                    <a:pt x="73660" y="62161"/>
                    <a:pt x="76983" y="72670"/>
                    <a:pt x="76983" y="87236"/>
                  </a:cubicBezTo>
                  <a:cubicBezTo>
                    <a:pt x="76983" y="95936"/>
                    <a:pt x="75566" y="105614"/>
                    <a:pt x="69603" y="112457"/>
                  </a:cubicBezTo>
                  <a:close/>
                  <a:moveTo>
                    <a:pt x="52935" y="23548"/>
                  </a:moveTo>
                  <a:cubicBezTo>
                    <a:pt x="49611" y="17242"/>
                    <a:pt x="43306" y="17927"/>
                    <a:pt x="36952" y="17927"/>
                  </a:cubicBezTo>
                  <a:cubicBezTo>
                    <a:pt x="31526" y="17927"/>
                    <a:pt x="26248" y="18073"/>
                    <a:pt x="20822" y="18269"/>
                  </a:cubicBezTo>
                  <a:lnTo>
                    <a:pt x="20822" y="56491"/>
                  </a:lnTo>
                  <a:lnTo>
                    <a:pt x="33091" y="56491"/>
                  </a:lnTo>
                  <a:cubicBezTo>
                    <a:pt x="50296" y="56491"/>
                    <a:pt x="54841" y="52435"/>
                    <a:pt x="54841" y="34741"/>
                  </a:cubicBezTo>
                  <a:cubicBezTo>
                    <a:pt x="54890" y="31270"/>
                    <a:pt x="54695" y="26676"/>
                    <a:pt x="52935" y="23548"/>
                  </a:cubicBezTo>
                  <a:close/>
                  <a:moveTo>
                    <a:pt x="51029" y="70862"/>
                  </a:moveTo>
                  <a:cubicBezTo>
                    <a:pt x="45750" y="69444"/>
                    <a:pt x="39640" y="69444"/>
                    <a:pt x="34215" y="69444"/>
                  </a:cubicBezTo>
                  <a:lnTo>
                    <a:pt x="20871" y="69444"/>
                  </a:lnTo>
                  <a:lnTo>
                    <a:pt x="20871" y="106249"/>
                  </a:lnTo>
                  <a:cubicBezTo>
                    <a:pt x="24732" y="106396"/>
                    <a:pt x="28740" y="106591"/>
                    <a:pt x="32602" y="106591"/>
                  </a:cubicBezTo>
                  <a:lnTo>
                    <a:pt x="36659" y="106591"/>
                  </a:lnTo>
                  <a:cubicBezTo>
                    <a:pt x="51909" y="106591"/>
                    <a:pt x="59974" y="104685"/>
                    <a:pt x="59974" y="87138"/>
                  </a:cubicBezTo>
                  <a:cubicBezTo>
                    <a:pt x="59974" y="79806"/>
                    <a:pt x="58898" y="73159"/>
                    <a:pt x="51029" y="708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65113FB0-17B0-4226-A807-70DA19C6D4CC}"/>
                </a:ext>
              </a:extLst>
            </p:cNvPr>
            <p:cNvSpPr/>
            <p:nvPr/>
          </p:nvSpPr>
          <p:spPr>
            <a:xfrm>
              <a:off x="996961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2C9BFFF0-1EA8-4654-88E7-BE31CD426E79}"/>
                </a:ext>
              </a:extLst>
            </p:cNvPr>
            <p:cNvSpPr/>
            <p:nvPr/>
          </p:nvSpPr>
          <p:spPr>
            <a:xfrm>
              <a:off x="1012793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B7FABF2A-7F0B-4797-94DC-842495C45049}"/>
                </a:ext>
              </a:extLst>
            </p:cNvPr>
            <p:cNvSpPr/>
            <p:nvPr/>
          </p:nvSpPr>
          <p:spPr>
            <a:xfrm>
              <a:off x="10261759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15 w 83093"/>
                <a:gd name="connsiteY18" fmla="*/ 20310 h 122195"/>
                <a:gd name="connsiteX19" fmla="*/ 40471 w 83093"/>
                <a:gd name="connsiteY19" fmla="*/ 18550 h 122195"/>
                <a:gd name="connsiteX20" fmla="*/ 20822 w 83093"/>
                <a:gd name="connsiteY20" fmla="*/ 18892 h 122195"/>
                <a:gd name="connsiteX21" fmla="*/ 20822 w 83093"/>
                <a:gd name="connsiteY21" fmla="*/ 60976 h 122195"/>
                <a:gd name="connsiteX22" fmla="*/ 43600 w 83093"/>
                <a:gd name="connsiteY22" fmla="*/ 60976 h 122195"/>
                <a:gd name="connsiteX23" fmla="*/ 60071 w 83093"/>
                <a:gd name="connsiteY23" fmla="*/ 42403 h 122195"/>
                <a:gd name="connsiteX24" fmla="*/ 53815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6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093" y="120265"/>
                    <a:pt x="81529" y="120803"/>
                    <a:pt x="79965" y="120803"/>
                  </a:cubicBezTo>
                  <a:close/>
                  <a:moveTo>
                    <a:pt x="53815" y="20310"/>
                  </a:moveTo>
                  <a:cubicBezTo>
                    <a:pt x="50638" y="18746"/>
                    <a:pt x="44186" y="18550"/>
                    <a:pt x="40471" y="18550"/>
                  </a:cubicBezTo>
                  <a:cubicBezTo>
                    <a:pt x="33970" y="18550"/>
                    <a:pt x="27323" y="18746"/>
                    <a:pt x="20822" y="18892"/>
                  </a:cubicBezTo>
                  <a:lnTo>
                    <a:pt x="20822" y="60976"/>
                  </a:lnTo>
                  <a:lnTo>
                    <a:pt x="43600" y="60976"/>
                  </a:lnTo>
                  <a:cubicBezTo>
                    <a:pt x="57970" y="60976"/>
                    <a:pt x="60071" y="55551"/>
                    <a:pt x="60071" y="42403"/>
                  </a:cubicBezTo>
                  <a:cubicBezTo>
                    <a:pt x="60120" y="36439"/>
                    <a:pt x="60120" y="23633"/>
                    <a:pt x="53815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CD44FA55-6949-4C71-9CA6-DF18188AD803}"/>
                </a:ext>
              </a:extLst>
            </p:cNvPr>
            <p:cNvSpPr/>
            <p:nvPr/>
          </p:nvSpPr>
          <p:spPr>
            <a:xfrm>
              <a:off x="1039314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46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90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BD1801A0-7FE9-4956-B943-6210030E9DDA}"/>
                </a:ext>
              </a:extLst>
            </p:cNvPr>
            <p:cNvSpPr/>
            <p:nvPr/>
          </p:nvSpPr>
          <p:spPr>
            <a:xfrm>
              <a:off x="10540700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AE194B10-7864-46D9-AC05-156E6B02EDD7}"/>
                </a:ext>
              </a:extLst>
            </p:cNvPr>
            <p:cNvSpPr/>
            <p:nvPr/>
          </p:nvSpPr>
          <p:spPr>
            <a:xfrm>
              <a:off x="10737394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6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6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F0416483-882D-458F-B284-D8D17FA1A318}"/>
                </a:ext>
              </a:extLst>
            </p:cNvPr>
            <p:cNvSpPr/>
            <p:nvPr/>
          </p:nvSpPr>
          <p:spPr>
            <a:xfrm>
              <a:off x="10885202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3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259 w 87980"/>
                <a:gd name="connsiteY10" fmla="*/ 21702 h 122195"/>
                <a:gd name="connsiteX11" fmla="*/ 36072 w 87980"/>
                <a:gd name="connsiteY11" fmla="*/ 18916 h 122195"/>
                <a:gd name="connsiteX12" fmla="*/ 20822 w 87980"/>
                <a:gd name="connsiteY12" fmla="*/ 19600 h 122195"/>
                <a:gd name="connsiteX13" fmla="*/ 20822 w 87980"/>
                <a:gd name="connsiteY13" fmla="*/ 104843 h 122195"/>
                <a:gd name="connsiteX14" fmla="*/ 40471 w 87980"/>
                <a:gd name="connsiteY14" fmla="*/ 105528 h 122195"/>
                <a:gd name="connsiteX15" fmla="*/ 68870 w 87980"/>
                <a:gd name="connsiteY15" fmla="*/ 63981 h 122195"/>
                <a:gd name="connsiteX16" fmla="*/ 56259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6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3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48" y="112175"/>
                    <a:pt x="59632" y="118676"/>
                  </a:cubicBezTo>
                  <a:close/>
                  <a:moveTo>
                    <a:pt x="56259" y="21702"/>
                  </a:moveTo>
                  <a:cubicBezTo>
                    <a:pt x="51176" y="19258"/>
                    <a:pt x="41889" y="18916"/>
                    <a:pt x="36072" y="18916"/>
                  </a:cubicBezTo>
                  <a:cubicBezTo>
                    <a:pt x="30989" y="18916"/>
                    <a:pt x="25906" y="19258"/>
                    <a:pt x="20822" y="19600"/>
                  </a:cubicBezTo>
                  <a:lnTo>
                    <a:pt x="20822" y="104843"/>
                  </a:lnTo>
                  <a:cubicBezTo>
                    <a:pt x="27323" y="105185"/>
                    <a:pt x="33775" y="105528"/>
                    <a:pt x="40471" y="105528"/>
                  </a:cubicBezTo>
                  <a:cubicBezTo>
                    <a:pt x="67990" y="105528"/>
                    <a:pt x="68870" y="86416"/>
                    <a:pt x="68870" y="63981"/>
                  </a:cubicBezTo>
                  <a:cubicBezTo>
                    <a:pt x="68918" y="51517"/>
                    <a:pt x="69945" y="28007"/>
                    <a:pt x="56259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8BE510E2-0BE5-4619-B6B6-C00411ECB7DE}"/>
                </a:ext>
              </a:extLst>
            </p:cNvPr>
            <p:cNvSpPr/>
            <p:nvPr/>
          </p:nvSpPr>
          <p:spPr>
            <a:xfrm>
              <a:off x="11018346" y="6534061"/>
              <a:ext cx="102644" cy="122195"/>
            </a:xfrm>
            <a:custGeom>
              <a:avLst/>
              <a:gdLst>
                <a:gd name="connsiteX0" fmla="*/ 100445 w 102644"/>
                <a:gd name="connsiteY0" fmla="*/ 9580 h 122195"/>
                <a:gd name="connsiteX1" fmla="*/ 64666 w 102644"/>
                <a:gd name="connsiteY1" fmla="*/ 115352 h 122195"/>
                <a:gd name="connsiteX2" fmla="*/ 57285 w 102644"/>
                <a:gd name="connsiteY2" fmla="*/ 121511 h 122195"/>
                <a:gd name="connsiteX3" fmla="*/ 49220 w 102644"/>
                <a:gd name="connsiteY3" fmla="*/ 121511 h 122195"/>
                <a:gd name="connsiteX4" fmla="*/ 41693 w 102644"/>
                <a:gd name="connsiteY4" fmla="*/ 115352 h 122195"/>
                <a:gd name="connsiteX5" fmla="*/ 4008 w 102644"/>
                <a:gd name="connsiteY5" fmla="*/ 7869 h 122195"/>
                <a:gd name="connsiteX6" fmla="*/ 3666 w 102644"/>
                <a:gd name="connsiteY6" fmla="*/ 6110 h 122195"/>
                <a:gd name="connsiteX7" fmla="*/ 6990 w 102644"/>
                <a:gd name="connsiteY7" fmla="*/ 3666 h 122195"/>
                <a:gd name="connsiteX8" fmla="*/ 17498 w 102644"/>
                <a:gd name="connsiteY8" fmla="*/ 3666 h 122195"/>
                <a:gd name="connsiteX9" fmla="*/ 22924 w 102644"/>
                <a:gd name="connsiteY9" fmla="*/ 8065 h 122195"/>
                <a:gd name="connsiteX10" fmla="*/ 53620 w 102644"/>
                <a:gd name="connsiteY10" fmla="*/ 101031 h 122195"/>
                <a:gd name="connsiteX11" fmla="*/ 83240 w 102644"/>
                <a:gd name="connsiteY11" fmla="*/ 9336 h 122195"/>
                <a:gd name="connsiteX12" fmla="*/ 89398 w 102644"/>
                <a:gd name="connsiteY12" fmla="*/ 3715 h 122195"/>
                <a:gd name="connsiteX13" fmla="*/ 98001 w 102644"/>
                <a:gd name="connsiteY13" fmla="*/ 3715 h 122195"/>
                <a:gd name="connsiteX14" fmla="*/ 101667 w 102644"/>
                <a:gd name="connsiteY14" fmla="*/ 5132 h 122195"/>
                <a:gd name="connsiteX15" fmla="*/ 100445 w 102644"/>
                <a:gd name="connsiteY15" fmla="*/ 958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644" h="122195">
                  <a:moveTo>
                    <a:pt x="100445" y="9580"/>
                  </a:moveTo>
                  <a:lnTo>
                    <a:pt x="64666" y="115352"/>
                  </a:lnTo>
                  <a:cubicBezTo>
                    <a:pt x="63102" y="119898"/>
                    <a:pt x="62369" y="121511"/>
                    <a:pt x="57285" y="121511"/>
                  </a:cubicBezTo>
                  <a:lnTo>
                    <a:pt x="49220" y="121511"/>
                  </a:lnTo>
                  <a:cubicBezTo>
                    <a:pt x="44137" y="121511"/>
                    <a:pt x="43257" y="119947"/>
                    <a:pt x="41693" y="115352"/>
                  </a:cubicBezTo>
                  <a:lnTo>
                    <a:pt x="4008" y="7869"/>
                  </a:lnTo>
                  <a:cubicBezTo>
                    <a:pt x="3861" y="7332"/>
                    <a:pt x="3666" y="6647"/>
                    <a:pt x="3666" y="6110"/>
                  </a:cubicBezTo>
                  <a:cubicBezTo>
                    <a:pt x="3666" y="4008"/>
                    <a:pt x="5083" y="3666"/>
                    <a:pt x="6990" y="3666"/>
                  </a:cubicBezTo>
                  <a:lnTo>
                    <a:pt x="17498" y="3666"/>
                  </a:lnTo>
                  <a:cubicBezTo>
                    <a:pt x="20822" y="3666"/>
                    <a:pt x="21897" y="5083"/>
                    <a:pt x="22924" y="8065"/>
                  </a:cubicBezTo>
                  <a:lnTo>
                    <a:pt x="53620" y="101031"/>
                  </a:lnTo>
                  <a:lnTo>
                    <a:pt x="83240" y="9336"/>
                  </a:lnTo>
                  <a:cubicBezTo>
                    <a:pt x="84462" y="5670"/>
                    <a:pt x="85146" y="3715"/>
                    <a:pt x="89398" y="3715"/>
                  </a:cubicBezTo>
                  <a:lnTo>
                    <a:pt x="98001" y="3715"/>
                  </a:lnTo>
                  <a:cubicBezTo>
                    <a:pt x="99223" y="3715"/>
                    <a:pt x="101667" y="3373"/>
                    <a:pt x="101667" y="5132"/>
                  </a:cubicBezTo>
                  <a:cubicBezTo>
                    <a:pt x="101667" y="6256"/>
                    <a:pt x="100787" y="8554"/>
                    <a:pt x="100445" y="9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77D9777D-A9C2-4649-8600-A355561A7BBE}"/>
                </a:ext>
              </a:extLst>
            </p:cNvPr>
            <p:cNvSpPr/>
            <p:nvPr/>
          </p:nvSpPr>
          <p:spPr>
            <a:xfrm>
              <a:off x="11167425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A201BA76-F79D-4474-AC28-9BC424D3BD7A}"/>
                </a:ext>
              </a:extLst>
            </p:cNvPr>
            <p:cNvSpPr/>
            <p:nvPr/>
          </p:nvSpPr>
          <p:spPr>
            <a:xfrm>
              <a:off x="11317481" y="6532790"/>
              <a:ext cx="83093" cy="127083"/>
            </a:xfrm>
            <a:custGeom>
              <a:avLst/>
              <a:gdLst>
                <a:gd name="connsiteX0" fmla="*/ 77521 w 83093"/>
                <a:gd name="connsiteY0" fmla="*/ 120973 h 127082"/>
                <a:gd name="connsiteX1" fmla="*/ 51029 w 83093"/>
                <a:gd name="connsiteY1" fmla="*/ 124297 h 127082"/>
                <a:gd name="connsiteX2" fmla="*/ 30842 w 83093"/>
                <a:gd name="connsiteY2" fmla="*/ 122195 h 127082"/>
                <a:gd name="connsiteX3" fmla="*/ 3666 w 83093"/>
                <a:gd name="connsiteY3" fmla="*/ 64861 h 127082"/>
                <a:gd name="connsiteX4" fmla="*/ 25075 w 83093"/>
                <a:gd name="connsiteY4" fmla="*/ 7527 h 127082"/>
                <a:gd name="connsiteX5" fmla="*/ 51029 w 83093"/>
                <a:gd name="connsiteY5" fmla="*/ 3666 h 127082"/>
                <a:gd name="connsiteX6" fmla="*/ 76299 w 83093"/>
                <a:gd name="connsiteY6" fmla="*/ 5083 h 127082"/>
                <a:gd name="connsiteX7" fmla="*/ 82458 w 83093"/>
                <a:gd name="connsiteY7" fmla="*/ 8407 h 127082"/>
                <a:gd name="connsiteX8" fmla="*/ 82458 w 83093"/>
                <a:gd name="connsiteY8" fmla="*/ 14566 h 127082"/>
                <a:gd name="connsiteX9" fmla="*/ 78939 w 83093"/>
                <a:gd name="connsiteY9" fmla="*/ 20333 h 127082"/>
                <a:gd name="connsiteX10" fmla="*/ 67696 w 83093"/>
                <a:gd name="connsiteY10" fmla="*/ 19258 h 127082"/>
                <a:gd name="connsiteX11" fmla="*/ 54353 w 83093"/>
                <a:gd name="connsiteY11" fmla="*/ 18916 h 127082"/>
                <a:gd name="connsiteX12" fmla="*/ 34166 w 83093"/>
                <a:gd name="connsiteY12" fmla="*/ 21751 h 127082"/>
                <a:gd name="connsiteX13" fmla="*/ 21555 w 83093"/>
                <a:gd name="connsiteY13" fmla="*/ 65252 h 127082"/>
                <a:gd name="connsiteX14" fmla="*/ 40325 w 83093"/>
                <a:gd name="connsiteY14" fmla="*/ 108216 h 127082"/>
                <a:gd name="connsiteX15" fmla="*/ 54353 w 83093"/>
                <a:gd name="connsiteY15" fmla="*/ 109096 h 127082"/>
                <a:gd name="connsiteX16" fmla="*/ 65595 w 83093"/>
                <a:gd name="connsiteY16" fmla="*/ 107532 h 127082"/>
                <a:gd name="connsiteX17" fmla="*/ 65595 w 83093"/>
                <a:gd name="connsiteY17" fmla="*/ 67549 h 127082"/>
                <a:gd name="connsiteX18" fmla="*/ 45066 w 83093"/>
                <a:gd name="connsiteY18" fmla="*/ 67549 h 127082"/>
                <a:gd name="connsiteX19" fmla="*/ 40667 w 83093"/>
                <a:gd name="connsiteY19" fmla="*/ 59485 h 127082"/>
                <a:gd name="connsiteX20" fmla="*/ 45066 w 83093"/>
                <a:gd name="connsiteY20" fmla="*/ 53864 h 127082"/>
                <a:gd name="connsiteX21" fmla="*/ 78401 w 83093"/>
                <a:gd name="connsiteY21" fmla="*/ 53864 h 127082"/>
                <a:gd name="connsiteX22" fmla="*/ 82800 w 83093"/>
                <a:gd name="connsiteY22" fmla="*/ 58409 h 127082"/>
                <a:gd name="connsiteX23" fmla="*/ 82800 w 83093"/>
                <a:gd name="connsiteY23" fmla="*/ 114326 h 127082"/>
                <a:gd name="connsiteX24" fmla="*/ 77521 w 83093"/>
                <a:gd name="connsiteY24" fmla="*/ 120973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7082">
                  <a:moveTo>
                    <a:pt x="77521" y="120973"/>
                  </a:moveTo>
                  <a:cubicBezTo>
                    <a:pt x="70140" y="123612"/>
                    <a:pt x="58947" y="124297"/>
                    <a:pt x="51029" y="124297"/>
                  </a:cubicBezTo>
                  <a:cubicBezTo>
                    <a:pt x="44382" y="124297"/>
                    <a:pt x="37343" y="123759"/>
                    <a:pt x="30842" y="122195"/>
                  </a:cubicBezTo>
                  <a:cubicBezTo>
                    <a:pt x="5230" y="115548"/>
                    <a:pt x="3666" y="86758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9436" y="3666"/>
                    <a:pt x="67843" y="4204"/>
                    <a:pt x="76299" y="5083"/>
                  </a:cubicBezTo>
                  <a:cubicBezTo>
                    <a:pt x="78596" y="5279"/>
                    <a:pt x="82458" y="5083"/>
                    <a:pt x="82458" y="8407"/>
                  </a:cubicBezTo>
                  <a:lnTo>
                    <a:pt x="82458" y="14566"/>
                  </a:lnTo>
                  <a:cubicBezTo>
                    <a:pt x="82458" y="17547"/>
                    <a:pt x="82800" y="20333"/>
                    <a:pt x="78939" y="20333"/>
                  </a:cubicBezTo>
                  <a:cubicBezTo>
                    <a:pt x="75273" y="20333"/>
                    <a:pt x="71558" y="19649"/>
                    <a:pt x="67696" y="19258"/>
                  </a:cubicBezTo>
                  <a:cubicBezTo>
                    <a:pt x="63297" y="18916"/>
                    <a:pt x="58752" y="18916"/>
                    <a:pt x="54353" y="18916"/>
                  </a:cubicBezTo>
                  <a:cubicBezTo>
                    <a:pt x="48732" y="18916"/>
                    <a:pt x="39249" y="19453"/>
                    <a:pt x="34166" y="21751"/>
                  </a:cubicBezTo>
                  <a:cubicBezTo>
                    <a:pt x="20676" y="27909"/>
                    <a:pt x="21555" y="52935"/>
                    <a:pt x="21555" y="65252"/>
                  </a:cubicBezTo>
                  <a:cubicBezTo>
                    <a:pt x="21555" y="80502"/>
                    <a:pt x="21213" y="104355"/>
                    <a:pt x="40325" y="108216"/>
                  </a:cubicBezTo>
                  <a:cubicBezTo>
                    <a:pt x="44870" y="109096"/>
                    <a:pt x="49807" y="109096"/>
                    <a:pt x="54353" y="109096"/>
                  </a:cubicBezTo>
                  <a:cubicBezTo>
                    <a:pt x="58214" y="109096"/>
                    <a:pt x="61880" y="108411"/>
                    <a:pt x="65595" y="107532"/>
                  </a:cubicBezTo>
                  <a:lnTo>
                    <a:pt x="65595" y="67549"/>
                  </a:lnTo>
                  <a:lnTo>
                    <a:pt x="45066" y="67549"/>
                  </a:lnTo>
                  <a:cubicBezTo>
                    <a:pt x="39640" y="67549"/>
                    <a:pt x="40667" y="63346"/>
                    <a:pt x="40667" y="59485"/>
                  </a:cubicBezTo>
                  <a:cubicBezTo>
                    <a:pt x="40667" y="55965"/>
                    <a:pt x="40813" y="53864"/>
                    <a:pt x="45066" y="53864"/>
                  </a:cubicBezTo>
                  <a:lnTo>
                    <a:pt x="78401" y="53864"/>
                  </a:lnTo>
                  <a:cubicBezTo>
                    <a:pt x="81920" y="53864"/>
                    <a:pt x="82800" y="55086"/>
                    <a:pt x="82800" y="58409"/>
                  </a:cubicBezTo>
                  <a:lnTo>
                    <a:pt x="82800" y="114326"/>
                  </a:lnTo>
                  <a:cubicBezTo>
                    <a:pt x="82800" y="118725"/>
                    <a:pt x="81578" y="119604"/>
                    <a:pt x="77521" y="120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DC71E107-3225-4283-9072-C23BE7BB63FF}"/>
                </a:ext>
              </a:extLst>
            </p:cNvPr>
            <p:cNvSpPr/>
            <p:nvPr/>
          </p:nvSpPr>
          <p:spPr>
            <a:xfrm>
              <a:off x="11444125" y="6533230"/>
              <a:ext cx="102644" cy="122195"/>
            </a:xfrm>
            <a:custGeom>
              <a:avLst/>
              <a:gdLst>
                <a:gd name="connsiteX0" fmla="*/ 97464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4 w 102644"/>
                <a:gd name="connsiteY15" fmla="*/ 121608 h 122195"/>
                <a:gd name="connsiteX16" fmla="*/ 51371 w 102644"/>
                <a:gd name="connsiteY16" fmla="*/ 24292 h 122195"/>
                <a:gd name="connsiteX17" fmla="*/ 36659 w 102644"/>
                <a:gd name="connsiteY17" fmla="*/ 69553 h 122195"/>
                <a:gd name="connsiteX18" fmla="*/ 66621 w 102644"/>
                <a:gd name="connsiteY18" fmla="*/ 69749 h 122195"/>
                <a:gd name="connsiteX19" fmla="*/ 51371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4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4" y="121608"/>
                  </a:cubicBezTo>
                  <a:close/>
                  <a:moveTo>
                    <a:pt x="51371" y="24292"/>
                  </a:moveTo>
                  <a:lnTo>
                    <a:pt x="36659" y="69553"/>
                  </a:lnTo>
                  <a:cubicBezTo>
                    <a:pt x="46679" y="69553"/>
                    <a:pt x="56650" y="69358"/>
                    <a:pt x="66621" y="69749"/>
                  </a:cubicBezTo>
                  <a:lnTo>
                    <a:pt x="51371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BA0E4CD4-088A-47AE-8ED8-6DA5AFA34A22}"/>
                </a:ext>
              </a:extLst>
            </p:cNvPr>
            <p:cNvSpPr/>
            <p:nvPr/>
          </p:nvSpPr>
          <p:spPr>
            <a:xfrm>
              <a:off x="11591933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2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308 w 87980"/>
                <a:gd name="connsiteY10" fmla="*/ 21702 h 122195"/>
                <a:gd name="connsiteX11" fmla="*/ 36121 w 87980"/>
                <a:gd name="connsiteY11" fmla="*/ 18916 h 122195"/>
                <a:gd name="connsiteX12" fmla="*/ 20871 w 87980"/>
                <a:gd name="connsiteY12" fmla="*/ 19600 h 122195"/>
                <a:gd name="connsiteX13" fmla="*/ 20871 w 87980"/>
                <a:gd name="connsiteY13" fmla="*/ 104843 h 122195"/>
                <a:gd name="connsiteX14" fmla="*/ 40520 w 87980"/>
                <a:gd name="connsiteY14" fmla="*/ 105528 h 122195"/>
                <a:gd name="connsiteX15" fmla="*/ 68918 w 87980"/>
                <a:gd name="connsiteY15" fmla="*/ 63981 h 122195"/>
                <a:gd name="connsiteX16" fmla="*/ 56308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5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2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97" y="112175"/>
                    <a:pt x="59632" y="118676"/>
                  </a:cubicBezTo>
                  <a:close/>
                  <a:moveTo>
                    <a:pt x="56308" y="21702"/>
                  </a:moveTo>
                  <a:cubicBezTo>
                    <a:pt x="51224" y="19258"/>
                    <a:pt x="41938" y="18916"/>
                    <a:pt x="36121" y="18916"/>
                  </a:cubicBezTo>
                  <a:cubicBezTo>
                    <a:pt x="31038" y="18916"/>
                    <a:pt x="25954" y="19258"/>
                    <a:pt x="20871" y="19600"/>
                  </a:cubicBezTo>
                  <a:lnTo>
                    <a:pt x="20871" y="104843"/>
                  </a:lnTo>
                  <a:cubicBezTo>
                    <a:pt x="27372" y="105185"/>
                    <a:pt x="33824" y="105528"/>
                    <a:pt x="40520" y="105528"/>
                  </a:cubicBezTo>
                  <a:cubicBezTo>
                    <a:pt x="68039" y="105528"/>
                    <a:pt x="68918" y="86416"/>
                    <a:pt x="68918" y="63981"/>
                  </a:cubicBezTo>
                  <a:cubicBezTo>
                    <a:pt x="68918" y="51517"/>
                    <a:pt x="69994" y="28007"/>
                    <a:pt x="56308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EDAEF8A6-7D52-4CBE-A24B-A1D1B7278037}"/>
                </a:ext>
              </a:extLst>
            </p:cNvPr>
            <p:cNvSpPr/>
            <p:nvPr/>
          </p:nvSpPr>
          <p:spPr>
            <a:xfrm>
              <a:off x="11731089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47 w 97756"/>
                <a:gd name="connsiteY5" fmla="*/ 3666 h 127082"/>
                <a:gd name="connsiteX6" fmla="*/ 85488 w 97756"/>
                <a:gd name="connsiteY6" fmla="*/ 19111 h 127082"/>
                <a:gd name="connsiteX7" fmla="*/ 96877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3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5" y="98880"/>
                    <a:pt x="3666" y="81871"/>
                    <a:pt x="3666" y="65741"/>
                  </a:cubicBezTo>
                  <a:cubicBezTo>
                    <a:pt x="3666" y="49611"/>
                    <a:pt x="5084" y="32406"/>
                    <a:pt x="15055" y="19111"/>
                  </a:cubicBezTo>
                  <a:cubicBezTo>
                    <a:pt x="24146" y="6990"/>
                    <a:pt x="35681" y="3666"/>
                    <a:pt x="50247" y="3666"/>
                  </a:cubicBezTo>
                  <a:cubicBezTo>
                    <a:pt x="64813" y="3666"/>
                    <a:pt x="76397" y="6990"/>
                    <a:pt x="85488" y="19111"/>
                  </a:cubicBezTo>
                  <a:cubicBezTo>
                    <a:pt x="95459" y="32455"/>
                    <a:pt x="96877" y="49611"/>
                    <a:pt x="96877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2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03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C9111214-D350-4A16-89AD-0DBB3B7406A8}"/>
                </a:ext>
              </a:extLst>
            </p:cNvPr>
            <p:cNvSpPr/>
            <p:nvPr/>
          </p:nvSpPr>
          <p:spPr>
            <a:xfrm>
              <a:off x="11878645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3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1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3" y="19817"/>
                  </a:cubicBezTo>
                  <a:cubicBezTo>
                    <a:pt x="62768" y="19817"/>
                    <a:pt x="59982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1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74781AD-C658-42D7-AE0D-BDD4A5EA92B6}"/>
              </a:ext>
            </a:extLst>
          </p:cNvPr>
          <p:cNvGrpSpPr/>
          <p:nvPr userDrawn="1"/>
        </p:nvGrpSpPr>
        <p:grpSpPr>
          <a:xfrm>
            <a:off x="0" y="6591300"/>
            <a:ext cx="8134350" cy="0"/>
            <a:chOff x="0" y="6591300"/>
            <a:chExt cx="8134350" cy="0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CDAC4B4-AB54-4E54-AB5A-713CF9DB49B5}"/>
                </a:ext>
              </a:extLst>
            </p:cNvPr>
            <p:cNvCxnSpPr/>
            <p:nvPr/>
          </p:nvCxnSpPr>
          <p:spPr>
            <a:xfrm flipH="1">
              <a:off x="371475" y="6591300"/>
              <a:ext cx="7762875" cy="0"/>
            </a:xfrm>
            <a:prstGeom prst="line">
              <a:avLst/>
            </a:prstGeom>
            <a:ln>
              <a:solidFill>
                <a:srgbClr val="6C68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15DFB6E4-2137-4C20-AB5B-D25514D328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591300"/>
              <a:ext cx="37147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áfico 32">
            <a:extLst>
              <a:ext uri="{FF2B5EF4-FFF2-40B4-BE49-F238E27FC236}">
                <a16:creationId xmlns:a16="http://schemas.microsoft.com/office/drawing/2014/main" id="{0C2EBF03-BC6A-49C4-AC13-78547D6647D7}"/>
              </a:ext>
            </a:extLst>
          </p:cNvPr>
          <p:cNvGrpSpPr/>
          <p:nvPr userDrawn="1"/>
        </p:nvGrpSpPr>
        <p:grpSpPr>
          <a:xfrm rot="5400000">
            <a:off x="-493496" y="130553"/>
            <a:ext cx="473035" cy="211929"/>
            <a:chOff x="-2212182" y="3083718"/>
            <a:chExt cx="935450" cy="419100"/>
          </a:xfrm>
        </p:grpSpPr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7BEDE9F6-D37C-4976-9DBF-79A9BCD9EEB0}"/>
                </a:ext>
              </a:extLst>
            </p:cNvPr>
            <p:cNvSpPr/>
            <p:nvPr/>
          </p:nvSpPr>
          <p:spPr>
            <a:xfrm>
              <a:off x="-221218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A951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61D23F24-C617-4060-807C-18595FF61348}"/>
                </a:ext>
              </a:extLst>
            </p:cNvPr>
            <p:cNvSpPr/>
            <p:nvPr/>
          </p:nvSpPr>
          <p:spPr>
            <a:xfrm>
              <a:off x="-169583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6C68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6" name="Título 45">
            <a:extLst>
              <a:ext uri="{FF2B5EF4-FFF2-40B4-BE49-F238E27FC236}">
                <a16:creationId xmlns:a16="http://schemas.microsoft.com/office/drawing/2014/main" id="{081391C1-6D15-45F6-B1EE-CFBA0A370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5057775" cy="644524"/>
          </a:xfrm>
          <a:prstGeom prst="rect">
            <a:avLst/>
          </a:prstGeom>
        </p:spPr>
        <p:txBody>
          <a:bodyPr/>
          <a:lstStyle>
            <a:lvl1pPr>
              <a:defRPr sz="2000" b="1" spc="0">
                <a:solidFill>
                  <a:srgbClr val="6C6863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INSERIR O TÍTULO DO SLIDE </a:t>
            </a:r>
            <a:br>
              <a:rPr lang="pt-BR" dirty="0"/>
            </a:br>
            <a:r>
              <a:rPr lang="pt-BR" dirty="0"/>
              <a:t>NESTE ESPAÇO.</a:t>
            </a:r>
          </a:p>
        </p:txBody>
      </p:sp>
      <p:sp>
        <p:nvSpPr>
          <p:cNvPr id="51" name="Espaço Reservado para Texto 50">
            <a:extLst>
              <a:ext uri="{FF2B5EF4-FFF2-40B4-BE49-F238E27FC236}">
                <a16:creationId xmlns:a16="http://schemas.microsoft.com/office/drawing/2014/main" id="{67131391-CF98-4696-AC61-D4D978C039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974" y="1074016"/>
            <a:ext cx="10823575" cy="239568"/>
          </a:xfrm>
          <a:prstGeom prst="rect">
            <a:avLst/>
          </a:prstGeom>
          <a:solidFill>
            <a:srgbClr val="6C6863"/>
          </a:solidFill>
        </p:spPr>
        <p:txBody>
          <a:bodyPr/>
          <a:lstStyle>
            <a:lvl1pPr marL="0" indent="0">
              <a:buNone/>
              <a:defRPr sz="12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INSERIR O SUBTÍTULO DO SLIDE NESTE ESPAÇO</a:t>
            </a:r>
          </a:p>
        </p:txBody>
      </p:sp>
      <p:sp>
        <p:nvSpPr>
          <p:cNvPr id="60" name="Espaço Reservado para Texto 59">
            <a:extLst>
              <a:ext uri="{FF2B5EF4-FFF2-40B4-BE49-F238E27FC236}">
                <a16:creationId xmlns:a16="http://schemas.microsoft.com/office/drawing/2014/main" id="{F5008FDF-A4FD-4038-BB81-9D65415C40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974" y="1524000"/>
            <a:ext cx="7188275" cy="4619622"/>
          </a:xfrm>
          <a:prstGeom prst="rect">
            <a:avLst/>
          </a:prstGeom>
        </p:spPr>
        <p:txBody>
          <a:bodyPr anchor="t"/>
          <a:lstStyle>
            <a:lvl1pPr>
              <a:defRPr lang="pt-BR" sz="1400" b="0" spc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pt-BR" sz="1800" smtClean="0"/>
            </a:lvl2pPr>
            <a:lvl3pPr>
              <a:defRPr lang="pt-BR" sz="1800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285750" lvl="0" indent="-285750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A95153"/>
              </a:buClr>
              <a:buSzPct val="100000"/>
            </a:pPr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5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/text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áfico 1">
            <a:extLst>
              <a:ext uri="{FF2B5EF4-FFF2-40B4-BE49-F238E27FC236}">
                <a16:creationId xmlns:a16="http://schemas.microsoft.com/office/drawing/2014/main" id="{BFA09BEC-8839-46B4-9D38-76AC6DAF35CA}"/>
              </a:ext>
            </a:extLst>
          </p:cNvPr>
          <p:cNvSpPr/>
          <p:nvPr/>
        </p:nvSpPr>
        <p:spPr>
          <a:xfrm>
            <a:off x="7145069" y="4614937"/>
            <a:ext cx="3874402" cy="2951925"/>
          </a:xfrm>
          <a:custGeom>
            <a:avLst/>
            <a:gdLst>
              <a:gd name="connsiteX0" fmla="*/ 2121919 w 2140264"/>
              <a:gd name="connsiteY0" fmla="*/ 1655138 h 1630677"/>
              <a:gd name="connsiteX1" fmla="*/ 76438 w 2140264"/>
              <a:gd name="connsiteY1" fmla="*/ 1655138 h 1630677"/>
              <a:gd name="connsiteX2" fmla="*/ 1099688 w 2140264"/>
              <a:gd name="connsiteY2" fmla="*/ 76438 h 1630677"/>
              <a:gd name="connsiteX3" fmla="*/ 2121919 w 2140264"/>
              <a:gd name="connsiteY3" fmla="*/ 1655138 h 1630677"/>
              <a:gd name="connsiteX4" fmla="*/ 491242 w 2140264"/>
              <a:gd name="connsiteY4" fmla="*/ 1429900 h 1630677"/>
              <a:gd name="connsiteX5" fmla="*/ 1707116 w 2140264"/>
              <a:gd name="connsiteY5" fmla="*/ 1429900 h 1630677"/>
              <a:gd name="connsiteX6" fmla="*/ 1099688 w 2140264"/>
              <a:gd name="connsiteY6" fmla="*/ 492261 h 1630677"/>
              <a:gd name="connsiteX7" fmla="*/ 491242 w 2140264"/>
              <a:gd name="connsiteY7" fmla="*/ 1429900 h 163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0264" h="1630677">
                <a:moveTo>
                  <a:pt x="2121919" y="1655138"/>
                </a:moveTo>
                <a:lnTo>
                  <a:pt x="76438" y="1655138"/>
                </a:lnTo>
                <a:lnTo>
                  <a:pt x="1099688" y="76438"/>
                </a:lnTo>
                <a:lnTo>
                  <a:pt x="2121919" y="1655138"/>
                </a:lnTo>
                <a:close/>
                <a:moveTo>
                  <a:pt x="491242" y="1429900"/>
                </a:moveTo>
                <a:lnTo>
                  <a:pt x="1707116" y="1429900"/>
                </a:lnTo>
                <a:lnTo>
                  <a:pt x="1099688" y="492261"/>
                </a:lnTo>
                <a:lnTo>
                  <a:pt x="491242" y="1429900"/>
                </a:lnTo>
                <a:close/>
              </a:path>
            </a:pathLst>
          </a:custGeom>
          <a:solidFill>
            <a:srgbClr val="F2F2F2">
              <a:alpha val="20000"/>
            </a:srgbClr>
          </a:solidFill>
          <a:ln w="5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9EBC066D-399F-4572-9CA1-D577858F0BB3}"/>
              </a:ext>
            </a:extLst>
          </p:cNvPr>
          <p:cNvSpPr/>
          <p:nvPr userDrawn="1"/>
        </p:nvSpPr>
        <p:spPr>
          <a:xfrm>
            <a:off x="942974" y="1074016"/>
            <a:ext cx="10823575" cy="239567"/>
          </a:xfrm>
          <a:prstGeom prst="rect">
            <a:avLst/>
          </a:prstGeom>
          <a:solidFill>
            <a:srgbClr val="6C6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74781AD-C658-42D7-AE0D-BDD4A5EA92B6}"/>
              </a:ext>
            </a:extLst>
          </p:cNvPr>
          <p:cNvGrpSpPr/>
          <p:nvPr userDrawn="1"/>
        </p:nvGrpSpPr>
        <p:grpSpPr>
          <a:xfrm>
            <a:off x="0" y="6591300"/>
            <a:ext cx="8134350" cy="0"/>
            <a:chOff x="0" y="6591300"/>
            <a:chExt cx="8134350" cy="0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CDAC4B4-AB54-4E54-AB5A-713CF9DB49B5}"/>
                </a:ext>
              </a:extLst>
            </p:cNvPr>
            <p:cNvCxnSpPr/>
            <p:nvPr/>
          </p:nvCxnSpPr>
          <p:spPr>
            <a:xfrm flipH="1">
              <a:off x="371475" y="6591300"/>
              <a:ext cx="7762875" cy="0"/>
            </a:xfrm>
            <a:prstGeom prst="line">
              <a:avLst/>
            </a:prstGeom>
            <a:ln>
              <a:solidFill>
                <a:srgbClr val="A9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15DFB6E4-2137-4C20-AB5B-D25514D328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591300"/>
              <a:ext cx="37147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áfico 32">
            <a:extLst>
              <a:ext uri="{FF2B5EF4-FFF2-40B4-BE49-F238E27FC236}">
                <a16:creationId xmlns:a16="http://schemas.microsoft.com/office/drawing/2014/main" id="{0C2EBF03-BC6A-49C4-AC13-78547D6647D7}"/>
              </a:ext>
            </a:extLst>
          </p:cNvPr>
          <p:cNvGrpSpPr/>
          <p:nvPr userDrawn="1"/>
        </p:nvGrpSpPr>
        <p:grpSpPr>
          <a:xfrm rot="5400000">
            <a:off x="-493496" y="130553"/>
            <a:ext cx="473035" cy="211929"/>
            <a:chOff x="-2212182" y="3083718"/>
            <a:chExt cx="935450" cy="419100"/>
          </a:xfrm>
        </p:grpSpPr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7BEDE9F6-D37C-4976-9DBF-79A9BCD9EEB0}"/>
                </a:ext>
              </a:extLst>
            </p:cNvPr>
            <p:cNvSpPr/>
            <p:nvPr/>
          </p:nvSpPr>
          <p:spPr>
            <a:xfrm>
              <a:off x="-221218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A951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61D23F24-C617-4060-807C-18595FF61348}"/>
                </a:ext>
              </a:extLst>
            </p:cNvPr>
            <p:cNvSpPr/>
            <p:nvPr/>
          </p:nvSpPr>
          <p:spPr>
            <a:xfrm>
              <a:off x="-169583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6C68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6" name="Título 45">
            <a:extLst>
              <a:ext uri="{FF2B5EF4-FFF2-40B4-BE49-F238E27FC236}">
                <a16:creationId xmlns:a16="http://schemas.microsoft.com/office/drawing/2014/main" id="{081391C1-6D15-45F6-B1EE-CFBA0A370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5057775" cy="644524"/>
          </a:xfrm>
          <a:prstGeom prst="rect">
            <a:avLst/>
          </a:prstGeom>
        </p:spPr>
        <p:txBody>
          <a:bodyPr/>
          <a:lstStyle>
            <a:lvl1pPr>
              <a:defRPr sz="2000" b="1" spc="0">
                <a:solidFill>
                  <a:srgbClr val="6C6863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INSERIR O TÍTULO DO SLIDE </a:t>
            </a:r>
            <a:br>
              <a:rPr lang="pt-BR" dirty="0"/>
            </a:br>
            <a:r>
              <a:rPr lang="pt-BR" dirty="0"/>
              <a:t>NESTE ESPAÇO.</a:t>
            </a:r>
          </a:p>
        </p:txBody>
      </p:sp>
      <p:sp>
        <p:nvSpPr>
          <p:cNvPr id="51" name="Espaço Reservado para Texto 50">
            <a:extLst>
              <a:ext uri="{FF2B5EF4-FFF2-40B4-BE49-F238E27FC236}">
                <a16:creationId xmlns:a16="http://schemas.microsoft.com/office/drawing/2014/main" id="{67131391-CF98-4696-AC61-D4D978C039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974" y="1074016"/>
            <a:ext cx="10823575" cy="23956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INSERIR O SUBTÍTULO DO SLIDE NESTE ESPAÇO</a:t>
            </a:r>
          </a:p>
        </p:txBody>
      </p:sp>
      <p:sp>
        <p:nvSpPr>
          <p:cNvPr id="60" name="Espaço Reservado para Texto 59">
            <a:extLst>
              <a:ext uri="{FF2B5EF4-FFF2-40B4-BE49-F238E27FC236}">
                <a16:creationId xmlns:a16="http://schemas.microsoft.com/office/drawing/2014/main" id="{F5008FDF-A4FD-4038-BB81-9D65415C40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5621" y="4056931"/>
            <a:ext cx="10830928" cy="558006"/>
          </a:xfrm>
          <a:prstGeom prst="rect">
            <a:avLst/>
          </a:prstGeom>
          <a:solidFill>
            <a:srgbClr val="FCFCFC"/>
          </a:solidFill>
        </p:spPr>
        <p:txBody>
          <a:bodyPr anchor="t"/>
          <a:lstStyle>
            <a:lvl1pPr marL="0" indent="0">
              <a:buNone/>
              <a:defRPr lang="pt-BR" sz="1400" b="0" spc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pt-BR" sz="1800" smtClean="0"/>
            </a:lvl2pPr>
            <a:lvl3pPr>
              <a:defRPr lang="pt-BR" sz="1800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285750" lvl="0" indent="-285750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A95153"/>
              </a:buClr>
              <a:buSzPct val="100000"/>
            </a:pPr>
            <a:r>
              <a:rPr lang="pt-BR" dirty="0"/>
              <a:t>Editar estilos de texto mestre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4CEE10C9-3DD4-44FE-ABC7-6495D35E9D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2975" y="1400175"/>
            <a:ext cx="10823575" cy="25701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 dirty="0"/>
          </a:p>
        </p:txBody>
      </p:sp>
      <p:grpSp>
        <p:nvGrpSpPr>
          <p:cNvPr id="37" name="Gráfico 30">
            <a:extLst>
              <a:ext uri="{FF2B5EF4-FFF2-40B4-BE49-F238E27FC236}">
                <a16:creationId xmlns:a16="http://schemas.microsoft.com/office/drawing/2014/main" id="{8DC47211-F22A-4266-8915-2C9D599424EA}"/>
              </a:ext>
            </a:extLst>
          </p:cNvPr>
          <p:cNvGrpSpPr/>
          <p:nvPr userDrawn="1"/>
        </p:nvGrpSpPr>
        <p:grpSpPr>
          <a:xfrm>
            <a:off x="8662360" y="6478630"/>
            <a:ext cx="2996240" cy="122195"/>
            <a:chOff x="8952749" y="6534354"/>
            <a:chExt cx="2996240" cy="122195"/>
          </a:xfrm>
          <a:solidFill>
            <a:srgbClr val="6C6863"/>
          </a:solidFill>
        </p:grpSpPr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B68D276D-9DAE-4D57-AA41-C86DC571448F}"/>
                </a:ext>
              </a:extLst>
            </p:cNvPr>
            <p:cNvSpPr/>
            <p:nvPr/>
          </p:nvSpPr>
          <p:spPr>
            <a:xfrm>
              <a:off x="8949083" y="6532790"/>
              <a:ext cx="78205" cy="127083"/>
            </a:xfrm>
            <a:custGeom>
              <a:avLst/>
              <a:gdLst>
                <a:gd name="connsiteX0" fmla="*/ 70483 w 78205"/>
                <a:gd name="connsiteY0" fmla="*/ 123466 h 127082"/>
                <a:gd name="connsiteX1" fmla="*/ 51029 w 78205"/>
                <a:gd name="connsiteY1" fmla="*/ 124346 h 127082"/>
                <a:gd name="connsiteX2" fmla="*/ 30842 w 78205"/>
                <a:gd name="connsiteY2" fmla="*/ 122244 h 127082"/>
                <a:gd name="connsiteX3" fmla="*/ 3666 w 78205"/>
                <a:gd name="connsiteY3" fmla="*/ 64861 h 127082"/>
                <a:gd name="connsiteX4" fmla="*/ 25075 w 78205"/>
                <a:gd name="connsiteY4" fmla="*/ 7527 h 127082"/>
                <a:gd name="connsiteX5" fmla="*/ 51029 w 78205"/>
                <a:gd name="connsiteY5" fmla="*/ 3666 h 127082"/>
                <a:gd name="connsiteX6" fmla="*/ 70483 w 78205"/>
                <a:gd name="connsiteY6" fmla="*/ 4546 h 127082"/>
                <a:gd name="connsiteX7" fmla="*/ 76788 w 78205"/>
                <a:gd name="connsiteY7" fmla="*/ 7869 h 127082"/>
                <a:gd name="connsiteX8" fmla="*/ 76788 w 78205"/>
                <a:gd name="connsiteY8" fmla="*/ 14028 h 127082"/>
                <a:gd name="connsiteX9" fmla="*/ 73122 w 78205"/>
                <a:gd name="connsiteY9" fmla="*/ 19796 h 127082"/>
                <a:gd name="connsiteX10" fmla="*/ 64373 w 78205"/>
                <a:gd name="connsiteY10" fmla="*/ 19258 h 127082"/>
                <a:gd name="connsiteX11" fmla="*/ 54402 w 78205"/>
                <a:gd name="connsiteY11" fmla="*/ 18916 h 127082"/>
                <a:gd name="connsiteX12" fmla="*/ 34215 w 78205"/>
                <a:gd name="connsiteY12" fmla="*/ 21751 h 127082"/>
                <a:gd name="connsiteX13" fmla="*/ 21604 w 78205"/>
                <a:gd name="connsiteY13" fmla="*/ 65252 h 127082"/>
                <a:gd name="connsiteX14" fmla="*/ 40373 w 78205"/>
                <a:gd name="connsiteY14" fmla="*/ 108216 h 127082"/>
                <a:gd name="connsiteX15" fmla="*/ 54402 w 78205"/>
                <a:gd name="connsiteY15" fmla="*/ 109096 h 127082"/>
                <a:gd name="connsiteX16" fmla="*/ 64373 w 78205"/>
                <a:gd name="connsiteY16" fmla="*/ 108754 h 127082"/>
                <a:gd name="connsiteX17" fmla="*/ 73122 w 78205"/>
                <a:gd name="connsiteY17" fmla="*/ 108216 h 127082"/>
                <a:gd name="connsiteX18" fmla="*/ 76788 w 78205"/>
                <a:gd name="connsiteY18" fmla="*/ 113983 h 127082"/>
                <a:gd name="connsiteX19" fmla="*/ 76788 w 78205"/>
                <a:gd name="connsiteY19" fmla="*/ 120142 h 127082"/>
                <a:gd name="connsiteX20" fmla="*/ 70483 w 78205"/>
                <a:gd name="connsiteY20" fmla="*/ 1234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205" h="127082">
                  <a:moveTo>
                    <a:pt x="70483" y="123466"/>
                  </a:moveTo>
                  <a:cubicBezTo>
                    <a:pt x="63982" y="124003"/>
                    <a:pt x="57530" y="124346"/>
                    <a:pt x="51029" y="124346"/>
                  </a:cubicBezTo>
                  <a:cubicBezTo>
                    <a:pt x="44382" y="124346"/>
                    <a:pt x="37343" y="123808"/>
                    <a:pt x="30842" y="122244"/>
                  </a:cubicBezTo>
                  <a:cubicBezTo>
                    <a:pt x="5230" y="115743"/>
                    <a:pt x="3666" y="86612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7530" y="3666"/>
                    <a:pt x="64031" y="4008"/>
                    <a:pt x="70483" y="4546"/>
                  </a:cubicBezTo>
                  <a:cubicBezTo>
                    <a:pt x="72780" y="4741"/>
                    <a:pt x="76788" y="4546"/>
                    <a:pt x="76788" y="7869"/>
                  </a:cubicBezTo>
                  <a:lnTo>
                    <a:pt x="76788" y="14028"/>
                  </a:lnTo>
                  <a:cubicBezTo>
                    <a:pt x="76788" y="17205"/>
                    <a:pt x="77130" y="19796"/>
                    <a:pt x="73122" y="19796"/>
                  </a:cubicBezTo>
                  <a:cubicBezTo>
                    <a:pt x="70140" y="19796"/>
                    <a:pt x="67354" y="19453"/>
                    <a:pt x="64373" y="19258"/>
                  </a:cubicBezTo>
                  <a:cubicBezTo>
                    <a:pt x="61049" y="18916"/>
                    <a:pt x="57725" y="18916"/>
                    <a:pt x="54402" y="18916"/>
                  </a:cubicBezTo>
                  <a:cubicBezTo>
                    <a:pt x="48634" y="18916"/>
                    <a:pt x="39298" y="19453"/>
                    <a:pt x="34215" y="21751"/>
                  </a:cubicBezTo>
                  <a:cubicBezTo>
                    <a:pt x="20724" y="27909"/>
                    <a:pt x="21604" y="52935"/>
                    <a:pt x="21604" y="65252"/>
                  </a:cubicBezTo>
                  <a:cubicBezTo>
                    <a:pt x="21604" y="80502"/>
                    <a:pt x="21262" y="104355"/>
                    <a:pt x="40373" y="108216"/>
                  </a:cubicBezTo>
                  <a:cubicBezTo>
                    <a:pt x="44919" y="109096"/>
                    <a:pt x="49856" y="109096"/>
                    <a:pt x="54402" y="109096"/>
                  </a:cubicBezTo>
                  <a:cubicBezTo>
                    <a:pt x="57725" y="109096"/>
                    <a:pt x="61049" y="109096"/>
                    <a:pt x="64373" y="108754"/>
                  </a:cubicBezTo>
                  <a:cubicBezTo>
                    <a:pt x="67354" y="108558"/>
                    <a:pt x="70140" y="108216"/>
                    <a:pt x="73122" y="108216"/>
                  </a:cubicBezTo>
                  <a:cubicBezTo>
                    <a:pt x="77179" y="108216"/>
                    <a:pt x="76788" y="110855"/>
                    <a:pt x="76788" y="113983"/>
                  </a:cubicBezTo>
                  <a:lnTo>
                    <a:pt x="76788" y="120142"/>
                  </a:lnTo>
                  <a:cubicBezTo>
                    <a:pt x="76788" y="123466"/>
                    <a:pt x="72780" y="123270"/>
                    <a:pt x="70483" y="123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9" name="Forma Livre: Forma 38">
              <a:extLst>
                <a:ext uri="{FF2B5EF4-FFF2-40B4-BE49-F238E27FC236}">
                  <a16:creationId xmlns:a16="http://schemas.microsoft.com/office/drawing/2014/main" id="{3582F506-B322-49F6-AE65-8FA4AAD7B053}"/>
                </a:ext>
              </a:extLst>
            </p:cNvPr>
            <p:cNvSpPr/>
            <p:nvPr/>
          </p:nvSpPr>
          <p:spPr>
            <a:xfrm>
              <a:off x="907416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592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D8E96C8A-29DB-4466-9EC0-20CECC30F535}"/>
                </a:ext>
              </a:extLst>
            </p:cNvPr>
            <p:cNvSpPr/>
            <p:nvPr/>
          </p:nvSpPr>
          <p:spPr>
            <a:xfrm>
              <a:off x="9224016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7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7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7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24CC7661-E0E0-4CA2-A889-EAF843594154}"/>
                </a:ext>
              </a:extLst>
            </p:cNvPr>
            <p:cNvSpPr/>
            <p:nvPr/>
          </p:nvSpPr>
          <p:spPr>
            <a:xfrm>
              <a:off x="9339474" y="6534061"/>
              <a:ext cx="87981" cy="122195"/>
            </a:xfrm>
            <a:custGeom>
              <a:avLst/>
              <a:gdLst>
                <a:gd name="connsiteX0" fmla="*/ 82751 w 87980"/>
                <a:gd name="connsiteY0" fmla="*/ 18720 h 122195"/>
                <a:gd name="connsiteX1" fmla="*/ 54011 w 87980"/>
                <a:gd name="connsiteY1" fmla="*/ 18378 h 122195"/>
                <a:gd name="connsiteX2" fmla="*/ 54011 w 87980"/>
                <a:gd name="connsiteY2" fmla="*/ 115694 h 122195"/>
                <a:gd name="connsiteX3" fmla="*/ 49611 w 87980"/>
                <a:gd name="connsiteY3" fmla="*/ 120778 h 122195"/>
                <a:gd name="connsiteX4" fmla="*/ 42231 w 87980"/>
                <a:gd name="connsiteY4" fmla="*/ 120778 h 122195"/>
                <a:gd name="connsiteX5" fmla="*/ 36805 w 87980"/>
                <a:gd name="connsiteY5" fmla="*/ 115694 h 122195"/>
                <a:gd name="connsiteX6" fmla="*/ 36805 w 87980"/>
                <a:gd name="connsiteY6" fmla="*/ 18378 h 122195"/>
                <a:gd name="connsiteX7" fmla="*/ 8065 w 87980"/>
                <a:gd name="connsiteY7" fmla="*/ 18720 h 122195"/>
                <a:gd name="connsiteX8" fmla="*/ 3666 w 87980"/>
                <a:gd name="connsiteY8" fmla="*/ 13099 h 122195"/>
                <a:gd name="connsiteX9" fmla="*/ 3666 w 87980"/>
                <a:gd name="connsiteY9" fmla="*/ 8212 h 122195"/>
                <a:gd name="connsiteX10" fmla="*/ 8065 w 87980"/>
                <a:gd name="connsiteY10" fmla="*/ 3666 h 122195"/>
                <a:gd name="connsiteX11" fmla="*/ 82800 w 87980"/>
                <a:gd name="connsiteY11" fmla="*/ 3666 h 122195"/>
                <a:gd name="connsiteX12" fmla="*/ 87199 w 87980"/>
                <a:gd name="connsiteY12" fmla="*/ 13148 h 122195"/>
                <a:gd name="connsiteX13" fmla="*/ 82751 w 87980"/>
                <a:gd name="connsiteY13" fmla="*/ 1872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980" h="122195">
                  <a:moveTo>
                    <a:pt x="82751" y="18720"/>
                  </a:moveTo>
                  <a:cubicBezTo>
                    <a:pt x="73122" y="18720"/>
                    <a:pt x="63640" y="18525"/>
                    <a:pt x="54011" y="18378"/>
                  </a:cubicBezTo>
                  <a:lnTo>
                    <a:pt x="54011" y="115694"/>
                  </a:lnTo>
                  <a:cubicBezTo>
                    <a:pt x="54011" y="119213"/>
                    <a:pt x="53326" y="120778"/>
                    <a:pt x="49611" y="120778"/>
                  </a:cubicBezTo>
                  <a:lnTo>
                    <a:pt x="42231" y="120778"/>
                  </a:lnTo>
                  <a:cubicBezTo>
                    <a:pt x="37832" y="120778"/>
                    <a:pt x="36805" y="120240"/>
                    <a:pt x="36805" y="115694"/>
                  </a:cubicBezTo>
                  <a:lnTo>
                    <a:pt x="36805" y="18378"/>
                  </a:lnTo>
                  <a:cubicBezTo>
                    <a:pt x="27176" y="18525"/>
                    <a:pt x="17694" y="18720"/>
                    <a:pt x="8065" y="18720"/>
                  </a:cubicBezTo>
                  <a:cubicBezTo>
                    <a:pt x="3861" y="18720"/>
                    <a:pt x="3666" y="16814"/>
                    <a:pt x="3666" y="13099"/>
                  </a:cubicBezTo>
                  <a:lnTo>
                    <a:pt x="3666" y="8212"/>
                  </a:lnTo>
                  <a:cubicBezTo>
                    <a:pt x="3666" y="4692"/>
                    <a:pt x="4741" y="3666"/>
                    <a:pt x="8065" y="3666"/>
                  </a:cubicBezTo>
                  <a:lnTo>
                    <a:pt x="82800" y="3666"/>
                  </a:lnTo>
                  <a:cubicBezTo>
                    <a:pt x="88567" y="3666"/>
                    <a:pt x="87199" y="8749"/>
                    <a:pt x="87199" y="13148"/>
                  </a:cubicBezTo>
                  <a:cubicBezTo>
                    <a:pt x="87101" y="16765"/>
                    <a:pt x="86955" y="18720"/>
                    <a:pt x="82751" y="1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E666FD8D-F63E-4AA7-A420-0575B05DDD06}"/>
                </a:ext>
              </a:extLst>
            </p:cNvPr>
            <p:cNvSpPr/>
            <p:nvPr/>
          </p:nvSpPr>
          <p:spPr>
            <a:xfrm>
              <a:off x="948518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3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3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974C7657-A6D1-447E-944A-34A10A85D382}"/>
                </a:ext>
              </a:extLst>
            </p:cNvPr>
            <p:cNvSpPr/>
            <p:nvPr/>
          </p:nvSpPr>
          <p:spPr>
            <a:xfrm>
              <a:off x="962008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86 w 97756"/>
                <a:gd name="connsiteY9" fmla="*/ 32602 h 127082"/>
                <a:gd name="connsiteX10" fmla="*/ 50296 w 97756"/>
                <a:gd name="connsiteY10" fmla="*/ 18916 h 127082"/>
                <a:gd name="connsiteX11" fmla="*/ 25906 w 97756"/>
                <a:gd name="connsiteY11" fmla="*/ 32602 h 127082"/>
                <a:gd name="connsiteX12" fmla="*/ 21702 w 97756"/>
                <a:gd name="connsiteY12" fmla="*/ 65741 h 127082"/>
                <a:gd name="connsiteX13" fmla="*/ 25906 w 97756"/>
                <a:gd name="connsiteY13" fmla="*/ 98734 h 127082"/>
                <a:gd name="connsiteX14" fmla="*/ 50296 w 97756"/>
                <a:gd name="connsiteY14" fmla="*/ 112419 h 127082"/>
                <a:gd name="connsiteX15" fmla="*/ 74686 w 97756"/>
                <a:gd name="connsiteY15" fmla="*/ 98734 h 127082"/>
                <a:gd name="connsiteX16" fmla="*/ 78890 w 97756"/>
                <a:gd name="connsiteY16" fmla="*/ 65741 h 127082"/>
                <a:gd name="connsiteX17" fmla="*/ 74686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5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2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57" y="98880"/>
                    <a:pt x="85537" y="112224"/>
                  </a:cubicBezTo>
                  <a:close/>
                  <a:moveTo>
                    <a:pt x="74686" y="32602"/>
                  </a:moveTo>
                  <a:cubicBezTo>
                    <a:pt x="70140" y="22435"/>
                    <a:pt x="60853" y="18916"/>
                    <a:pt x="50296" y="18916"/>
                  </a:cubicBezTo>
                  <a:cubicBezTo>
                    <a:pt x="39787" y="18916"/>
                    <a:pt x="30500" y="22435"/>
                    <a:pt x="25906" y="32602"/>
                  </a:cubicBezTo>
                  <a:cubicBezTo>
                    <a:pt x="22240" y="40862"/>
                    <a:pt x="21702" y="56650"/>
                    <a:pt x="21702" y="65741"/>
                  </a:cubicBezTo>
                  <a:cubicBezTo>
                    <a:pt x="21702" y="74881"/>
                    <a:pt x="22240" y="90473"/>
                    <a:pt x="25906" y="98734"/>
                  </a:cubicBezTo>
                  <a:cubicBezTo>
                    <a:pt x="30451" y="108900"/>
                    <a:pt x="39738" y="112419"/>
                    <a:pt x="50296" y="112419"/>
                  </a:cubicBezTo>
                  <a:cubicBezTo>
                    <a:pt x="61000" y="112419"/>
                    <a:pt x="70091" y="108900"/>
                    <a:pt x="74686" y="98734"/>
                  </a:cubicBezTo>
                  <a:cubicBezTo>
                    <a:pt x="78352" y="90473"/>
                    <a:pt x="78890" y="74881"/>
                    <a:pt x="78890" y="65741"/>
                  </a:cubicBezTo>
                  <a:cubicBezTo>
                    <a:pt x="78890" y="56601"/>
                    <a:pt x="78352" y="40862"/>
                    <a:pt x="74686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44763F72-B32A-499B-A678-8CB4F35C7E98}"/>
                </a:ext>
              </a:extLst>
            </p:cNvPr>
            <p:cNvSpPr/>
            <p:nvPr/>
          </p:nvSpPr>
          <p:spPr>
            <a:xfrm>
              <a:off x="9854700" y="6533975"/>
              <a:ext cx="78205" cy="122195"/>
            </a:xfrm>
            <a:custGeom>
              <a:avLst/>
              <a:gdLst>
                <a:gd name="connsiteX0" fmla="*/ 69603 w 78205"/>
                <a:gd name="connsiteY0" fmla="*/ 112457 h 122195"/>
                <a:gd name="connsiteX1" fmla="*/ 42426 w 78205"/>
                <a:gd name="connsiteY1" fmla="*/ 120864 h 122195"/>
                <a:gd name="connsiteX2" fmla="*/ 9091 w 78205"/>
                <a:gd name="connsiteY2" fmla="*/ 120864 h 122195"/>
                <a:gd name="connsiteX3" fmla="*/ 3666 w 78205"/>
                <a:gd name="connsiteY3" fmla="*/ 115780 h 122195"/>
                <a:gd name="connsiteX4" fmla="*/ 3666 w 78205"/>
                <a:gd name="connsiteY4" fmla="*/ 8298 h 122195"/>
                <a:gd name="connsiteX5" fmla="*/ 9091 w 78205"/>
                <a:gd name="connsiteY5" fmla="*/ 3752 h 122195"/>
                <a:gd name="connsiteX6" fmla="*/ 31722 w 78205"/>
                <a:gd name="connsiteY6" fmla="*/ 3752 h 122195"/>
                <a:gd name="connsiteX7" fmla="*/ 59436 w 78205"/>
                <a:gd name="connsiteY7" fmla="*/ 6734 h 122195"/>
                <a:gd name="connsiteX8" fmla="*/ 71020 w 78205"/>
                <a:gd name="connsiteY8" fmla="*/ 32688 h 122195"/>
                <a:gd name="connsiteX9" fmla="*/ 58410 w 78205"/>
                <a:gd name="connsiteY9" fmla="*/ 58104 h 122195"/>
                <a:gd name="connsiteX10" fmla="*/ 76983 w 78205"/>
                <a:gd name="connsiteY10" fmla="*/ 87236 h 122195"/>
                <a:gd name="connsiteX11" fmla="*/ 69603 w 78205"/>
                <a:gd name="connsiteY11" fmla="*/ 112457 h 122195"/>
                <a:gd name="connsiteX12" fmla="*/ 52935 w 78205"/>
                <a:gd name="connsiteY12" fmla="*/ 23548 h 122195"/>
                <a:gd name="connsiteX13" fmla="*/ 36952 w 78205"/>
                <a:gd name="connsiteY13" fmla="*/ 17927 h 122195"/>
                <a:gd name="connsiteX14" fmla="*/ 20822 w 78205"/>
                <a:gd name="connsiteY14" fmla="*/ 18269 h 122195"/>
                <a:gd name="connsiteX15" fmla="*/ 20822 w 78205"/>
                <a:gd name="connsiteY15" fmla="*/ 56491 h 122195"/>
                <a:gd name="connsiteX16" fmla="*/ 33091 w 78205"/>
                <a:gd name="connsiteY16" fmla="*/ 56491 h 122195"/>
                <a:gd name="connsiteX17" fmla="*/ 54841 w 78205"/>
                <a:gd name="connsiteY17" fmla="*/ 34741 h 122195"/>
                <a:gd name="connsiteX18" fmla="*/ 52935 w 78205"/>
                <a:gd name="connsiteY18" fmla="*/ 23548 h 122195"/>
                <a:gd name="connsiteX19" fmla="*/ 51029 w 78205"/>
                <a:gd name="connsiteY19" fmla="*/ 70862 h 122195"/>
                <a:gd name="connsiteX20" fmla="*/ 34215 w 78205"/>
                <a:gd name="connsiteY20" fmla="*/ 69444 h 122195"/>
                <a:gd name="connsiteX21" fmla="*/ 20871 w 78205"/>
                <a:gd name="connsiteY21" fmla="*/ 69444 h 122195"/>
                <a:gd name="connsiteX22" fmla="*/ 20871 w 78205"/>
                <a:gd name="connsiteY22" fmla="*/ 106249 h 122195"/>
                <a:gd name="connsiteX23" fmla="*/ 32602 w 78205"/>
                <a:gd name="connsiteY23" fmla="*/ 106591 h 122195"/>
                <a:gd name="connsiteX24" fmla="*/ 36659 w 78205"/>
                <a:gd name="connsiteY24" fmla="*/ 106591 h 122195"/>
                <a:gd name="connsiteX25" fmla="*/ 59974 w 78205"/>
                <a:gd name="connsiteY25" fmla="*/ 87138 h 122195"/>
                <a:gd name="connsiteX26" fmla="*/ 51029 w 78205"/>
                <a:gd name="connsiteY26" fmla="*/ 7086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8205" h="122195">
                  <a:moveTo>
                    <a:pt x="69603" y="112457"/>
                  </a:moveTo>
                  <a:cubicBezTo>
                    <a:pt x="62955" y="120375"/>
                    <a:pt x="52055" y="120864"/>
                    <a:pt x="42426" y="120864"/>
                  </a:cubicBezTo>
                  <a:lnTo>
                    <a:pt x="9091" y="120864"/>
                  </a:lnTo>
                  <a:cubicBezTo>
                    <a:pt x="4888" y="120864"/>
                    <a:pt x="3666" y="120179"/>
                    <a:pt x="3666" y="115780"/>
                  </a:cubicBezTo>
                  <a:lnTo>
                    <a:pt x="3666" y="8298"/>
                  </a:lnTo>
                  <a:cubicBezTo>
                    <a:pt x="3666" y="4094"/>
                    <a:pt x="5425" y="3752"/>
                    <a:pt x="9091" y="3752"/>
                  </a:cubicBezTo>
                  <a:lnTo>
                    <a:pt x="31722" y="3752"/>
                  </a:lnTo>
                  <a:cubicBezTo>
                    <a:pt x="39640" y="3752"/>
                    <a:pt x="52251" y="2872"/>
                    <a:pt x="59436" y="6734"/>
                  </a:cubicBezTo>
                  <a:cubicBezTo>
                    <a:pt x="68723" y="11621"/>
                    <a:pt x="71020" y="23059"/>
                    <a:pt x="71020" y="32688"/>
                  </a:cubicBezTo>
                  <a:cubicBezTo>
                    <a:pt x="71020" y="44076"/>
                    <a:pt x="68381" y="51995"/>
                    <a:pt x="58410" y="58104"/>
                  </a:cubicBezTo>
                  <a:cubicBezTo>
                    <a:pt x="73660" y="62161"/>
                    <a:pt x="76983" y="72670"/>
                    <a:pt x="76983" y="87236"/>
                  </a:cubicBezTo>
                  <a:cubicBezTo>
                    <a:pt x="76983" y="95936"/>
                    <a:pt x="75566" y="105614"/>
                    <a:pt x="69603" y="112457"/>
                  </a:cubicBezTo>
                  <a:close/>
                  <a:moveTo>
                    <a:pt x="52935" y="23548"/>
                  </a:moveTo>
                  <a:cubicBezTo>
                    <a:pt x="49611" y="17242"/>
                    <a:pt x="43306" y="17927"/>
                    <a:pt x="36952" y="17927"/>
                  </a:cubicBezTo>
                  <a:cubicBezTo>
                    <a:pt x="31526" y="17927"/>
                    <a:pt x="26248" y="18073"/>
                    <a:pt x="20822" y="18269"/>
                  </a:cubicBezTo>
                  <a:lnTo>
                    <a:pt x="20822" y="56491"/>
                  </a:lnTo>
                  <a:lnTo>
                    <a:pt x="33091" y="56491"/>
                  </a:lnTo>
                  <a:cubicBezTo>
                    <a:pt x="50296" y="56491"/>
                    <a:pt x="54841" y="52435"/>
                    <a:pt x="54841" y="34741"/>
                  </a:cubicBezTo>
                  <a:cubicBezTo>
                    <a:pt x="54890" y="31270"/>
                    <a:pt x="54695" y="26676"/>
                    <a:pt x="52935" y="23548"/>
                  </a:cubicBezTo>
                  <a:close/>
                  <a:moveTo>
                    <a:pt x="51029" y="70862"/>
                  </a:moveTo>
                  <a:cubicBezTo>
                    <a:pt x="45750" y="69444"/>
                    <a:pt x="39640" y="69444"/>
                    <a:pt x="34215" y="69444"/>
                  </a:cubicBezTo>
                  <a:lnTo>
                    <a:pt x="20871" y="69444"/>
                  </a:lnTo>
                  <a:lnTo>
                    <a:pt x="20871" y="106249"/>
                  </a:lnTo>
                  <a:cubicBezTo>
                    <a:pt x="24732" y="106396"/>
                    <a:pt x="28740" y="106591"/>
                    <a:pt x="32602" y="106591"/>
                  </a:cubicBezTo>
                  <a:lnTo>
                    <a:pt x="36659" y="106591"/>
                  </a:lnTo>
                  <a:cubicBezTo>
                    <a:pt x="51909" y="106591"/>
                    <a:pt x="59974" y="104685"/>
                    <a:pt x="59974" y="87138"/>
                  </a:cubicBezTo>
                  <a:cubicBezTo>
                    <a:pt x="59974" y="79806"/>
                    <a:pt x="58898" y="73159"/>
                    <a:pt x="51029" y="708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51E9C44C-685A-4211-99A6-0A4DEF9BD905}"/>
                </a:ext>
              </a:extLst>
            </p:cNvPr>
            <p:cNvSpPr/>
            <p:nvPr/>
          </p:nvSpPr>
          <p:spPr>
            <a:xfrm>
              <a:off x="996961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C6DC3CC2-059C-4109-9EE5-068F270DFCB5}"/>
                </a:ext>
              </a:extLst>
            </p:cNvPr>
            <p:cNvSpPr/>
            <p:nvPr/>
          </p:nvSpPr>
          <p:spPr>
            <a:xfrm>
              <a:off x="1012793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C5CC4474-3EAA-491E-AA60-92D19F5FB7D3}"/>
                </a:ext>
              </a:extLst>
            </p:cNvPr>
            <p:cNvSpPr/>
            <p:nvPr/>
          </p:nvSpPr>
          <p:spPr>
            <a:xfrm>
              <a:off x="10261759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15 w 83093"/>
                <a:gd name="connsiteY18" fmla="*/ 20310 h 122195"/>
                <a:gd name="connsiteX19" fmla="*/ 40471 w 83093"/>
                <a:gd name="connsiteY19" fmla="*/ 18550 h 122195"/>
                <a:gd name="connsiteX20" fmla="*/ 20822 w 83093"/>
                <a:gd name="connsiteY20" fmla="*/ 18892 h 122195"/>
                <a:gd name="connsiteX21" fmla="*/ 20822 w 83093"/>
                <a:gd name="connsiteY21" fmla="*/ 60976 h 122195"/>
                <a:gd name="connsiteX22" fmla="*/ 43600 w 83093"/>
                <a:gd name="connsiteY22" fmla="*/ 60976 h 122195"/>
                <a:gd name="connsiteX23" fmla="*/ 60071 w 83093"/>
                <a:gd name="connsiteY23" fmla="*/ 42403 h 122195"/>
                <a:gd name="connsiteX24" fmla="*/ 53815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6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093" y="120265"/>
                    <a:pt x="81529" y="120803"/>
                    <a:pt x="79965" y="120803"/>
                  </a:cubicBezTo>
                  <a:close/>
                  <a:moveTo>
                    <a:pt x="53815" y="20310"/>
                  </a:moveTo>
                  <a:cubicBezTo>
                    <a:pt x="50638" y="18746"/>
                    <a:pt x="44186" y="18550"/>
                    <a:pt x="40471" y="18550"/>
                  </a:cubicBezTo>
                  <a:cubicBezTo>
                    <a:pt x="33970" y="18550"/>
                    <a:pt x="27323" y="18746"/>
                    <a:pt x="20822" y="18892"/>
                  </a:cubicBezTo>
                  <a:lnTo>
                    <a:pt x="20822" y="60976"/>
                  </a:lnTo>
                  <a:lnTo>
                    <a:pt x="43600" y="60976"/>
                  </a:lnTo>
                  <a:cubicBezTo>
                    <a:pt x="57970" y="60976"/>
                    <a:pt x="60071" y="55551"/>
                    <a:pt x="60071" y="42403"/>
                  </a:cubicBezTo>
                  <a:cubicBezTo>
                    <a:pt x="60120" y="36439"/>
                    <a:pt x="60120" y="23633"/>
                    <a:pt x="53815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47FDA766-F413-401F-B0AB-7419A6EF1B69}"/>
                </a:ext>
              </a:extLst>
            </p:cNvPr>
            <p:cNvSpPr/>
            <p:nvPr/>
          </p:nvSpPr>
          <p:spPr>
            <a:xfrm>
              <a:off x="1039314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46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90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0" name="Forma Livre: Forma 49">
              <a:extLst>
                <a:ext uri="{FF2B5EF4-FFF2-40B4-BE49-F238E27FC236}">
                  <a16:creationId xmlns:a16="http://schemas.microsoft.com/office/drawing/2014/main" id="{DE14621A-1575-4793-A68C-92D34FF9B1BA}"/>
                </a:ext>
              </a:extLst>
            </p:cNvPr>
            <p:cNvSpPr/>
            <p:nvPr/>
          </p:nvSpPr>
          <p:spPr>
            <a:xfrm>
              <a:off x="10540700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12E7D5BB-FA9F-4C4D-B15B-25EA06CE905B}"/>
                </a:ext>
              </a:extLst>
            </p:cNvPr>
            <p:cNvSpPr/>
            <p:nvPr/>
          </p:nvSpPr>
          <p:spPr>
            <a:xfrm>
              <a:off x="10737394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6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6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74892E0C-465E-411B-A4E5-F58AECF99A89}"/>
                </a:ext>
              </a:extLst>
            </p:cNvPr>
            <p:cNvSpPr/>
            <p:nvPr/>
          </p:nvSpPr>
          <p:spPr>
            <a:xfrm>
              <a:off x="10885202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3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259 w 87980"/>
                <a:gd name="connsiteY10" fmla="*/ 21702 h 122195"/>
                <a:gd name="connsiteX11" fmla="*/ 36072 w 87980"/>
                <a:gd name="connsiteY11" fmla="*/ 18916 h 122195"/>
                <a:gd name="connsiteX12" fmla="*/ 20822 w 87980"/>
                <a:gd name="connsiteY12" fmla="*/ 19600 h 122195"/>
                <a:gd name="connsiteX13" fmla="*/ 20822 w 87980"/>
                <a:gd name="connsiteY13" fmla="*/ 104843 h 122195"/>
                <a:gd name="connsiteX14" fmla="*/ 40471 w 87980"/>
                <a:gd name="connsiteY14" fmla="*/ 105528 h 122195"/>
                <a:gd name="connsiteX15" fmla="*/ 68870 w 87980"/>
                <a:gd name="connsiteY15" fmla="*/ 63981 h 122195"/>
                <a:gd name="connsiteX16" fmla="*/ 56259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6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3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48" y="112175"/>
                    <a:pt x="59632" y="118676"/>
                  </a:cubicBezTo>
                  <a:close/>
                  <a:moveTo>
                    <a:pt x="56259" y="21702"/>
                  </a:moveTo>
                  <a:cubicBezTo>
                    <a:pt x="51176" y="19258"/>
                    <a:pt x="41889" y="18916"/>
                    <a:pt x="36072" y="18916"/>
                  </a:cubicBezTo>
                  <a:cubicBezTo>
                    <a:pt x="30989" y="18916"/>
                    <a:pt x="25906" y="19258"/>
                    <a:pt x="20822" y="19600"/>
                  </a:cubicBezTo>
                  <a:lnTo>
                    <a:pt x="20822" y="104843"/>
                  </a:lnTo>
                  <a:cubicBezTo>
                    <a:pt x="27323" y="105185"/>
                    <a:pt x="33775" y="105528"/>
                    <a:pt x="40471" y="105528"/>
                  </a:cubicBezTo>
                  <a:cubicBezTo>
                    <a:pt x="67990" y="105528"/>
                    <a:pt x="68870" y="86416"/>
                    <a:pt x="68870" y="63981"/>
                  </a:cubicBezTo>
                  <a:cubicBezTo>
                    <a:pt x="68918" y="51517"/>
                    <a:pt x="69945" y="28007"/>
                    <a:pt x="56259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4" name="Forma Livre: Forma 53">
              <a:extLst>
                <a:ext uri="{FF2B5EF4-FFF2-40B4-BE49-F238E27FC236}">
                  <a16:creationId xmlns:a16="http://schemas.microsoft.com/office/drawing/2014/main" id="{5507FE90-EDCC-442D-9C62-EFE12FA76157}"/>
                </a:ext>
              </a:extLst>
            </p:cNvPr>
            <p:cNvSpPr/>
            <p:nvPr/>
          </p:nvSpPr>
          <p:spPr>
            <a:xfrm>
              <a:off x="11018346" y="6534061"/>
              <a:ext cx="102644" cy="122195"/>
            </a:xfrm>
            <a:custGeom>
              <a:avLst/>
              <a:gdLst>
                <a:gd name="connsiteX0" fmla="*/ 100445 w 102644"/>
                <a:gd name="connsiteY0" fmla="*/ 9580 h 122195"/>
                <a:gd name="connsiteX1" fmla="*/ 64666 w 102644"/>
                <a:gd name="connsiteY1" fmla="*/ 115352 h 122195"/>
                <a:gd name="connsiteX2" fmla="*/ 57285 w 102644"/>
                <a:gd name="connsiteY2" fmla="*/ 121511 h 122195"/>
                <a:gd name="connsiteX3" fmla="*/ 49220 w 102644"/>
                <a:gd name="connsiteY3" fmla="*/ 121511 h 122195"/>
                <a:gd name="connsiteX4" fmla="*/ 41693 w 102644"/>
                <a:gd name="connsiteY4" fmla="*/ 115352 h 122195"/>
                <a:gd name="connsiteX5" fmla="*/ 4008 w 102644"/>
                <a:gd name="connsiteY5" fmla="*/ 7869 h 122195"/>
                <a:gd name="connsiteX6" fmla="*/ 3666 w 102644"/>
                <a:gd name="connsiteY6" fmla="*/ 6110 h 122195"/>
                <a:gd name="connsiteX7" fmla="*/ 6990 w 102644"/>
                <a:gd name="connsiteY7" fmla="*/ 3666 h 122195"/>
                <a:gd name="connsiteX8" fmla="*/ 17498 w 102644"/>
                <a:gd name="connsiteY8" fmla="*/ 3666 h 122195"/>
                <a:gd name="connsiteX9" fmla="*/ 22924 w 102644"/>
                <a:gd name="connsiteY9" fmla="*/ 8065 h 122195"/>
                <a:gd name="connsiteX10" fmla="*/ 53620 w 102644"/>
                <a:gd name="connsiteY10" fmla="*/ 101031 h 122195"/>
                <a:gd name="connsiteX11" fmla="*/ 83240 w 102644"/>
                <a:gd name="connsiteY11" fmla="*/ 9336 h 122195"/>
                <a:gd name="connsiteX12" fmla="*/ 89398 w 102644"/>
                <a:gd name="connsiteY12" fmla="*/ 3715 h 122195"/>
                <a:gd name="connsiteX13" fmla="*/ 98001 w 102644"/>
                <a:gd name="connsiteY13" fmla="*/ 3715 h 122195"/>
                <a:gd name="connsiteX14" fmla="*/ 101667 w 102644"/>
                <a:gd name="connsiteY14" fmla="*/ 5132 h 122195"/>
                <a:gd name="connsiteX15" fmla="*/ 100445 w 102644"/>
                <a:gd name="connsiteY15" fmla="*/ 958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644" h="122195">
                  <a:moveTo>
                    <a:pt x="100445" y="9580"/>
                  </a:moveTo>
                  <a:lnTo>
                    <a:pt x="64666" y="115352"/>
                  </a:lnTo>
                  <a:cubicBezTo>
                    <a:pt x="63102" y="119898"/>
                    <a:pt x="62369" y="121511"/>
                    <a:pt x="57285" y="121511"/>
                  </a:cubicBezTo>
                  <a:lnTo>
                    <a:pt x="49220" y="121511"/>
                  </a:lnTo>
                  <a:cubicBezTo>
                    <a:pt x="44137" y="121511"/>
                    <a:pt x="43257" y="119947"/>
                    <a:pt x="41693" y="115352"/>
                  </a:cubicBezTo>
                  <a:lnTo>
                    <a:pt x="4008" y="7869"/>
                  </a:lnTo>
                  <a:cubicBezTo>
                    <a:pt x="3861" y="7332"/>
                    <a:pt x="3666" y="6647"/>
                    <a:pt x="3666" y="6110"/>
                  </a:cubicBezTo>
                  <a:cubicBezTo>
                    <a:pt x="3666" y="4008"/>
                    <a:pt x="5083" y="3666"/>
                    <a:pt x="6990" y="3666"/>
                  </a:cubicBezTo>
                  <a:lnTo>
                    <a:pt x="17498" y="3666"/>
                  </a:lnTo>
                  <a:cubicBezTo>
                    <a:pt x="20822" y="3666"/>
                    <a:pt x="21897" y="5083"/>
                    <a:pt x="22924" y="8065"/>
                  </a:cubicBezTo>
                  <a:lnTo>
                    <a:pt x="53620" y="101031"/>
                  </a:lnTo>
                  <a:lnTo>
                    <a:pt x="83240" y="9336"/>
                  </a:lnTo>
                  <a:cubicBezTo>
                    <a:pt x="84462" y="5670"/>
                    <a:pt x="85146" y="3715"/>
                    <a:pt x="89398" y="3715"/>
                  </a:cubicBezTo>
                  <a:lnTo>
                    <a:pt x="98001" y="3715"/>
                  </a:lnTo>
                  <a:cubicBezTo>
                    <a:pt x="99223" y="3715"/>
                    <a:pt x="101667" y="3373"/>
                    <a:pt x="101667" y="5132"/>
                  </a:cubicBezTo>
                  <a:cubicBezTo>
                    <a:pt x="101667" y="6256"/>
                    <a:pt x="100787" y="8554"/>
                    <a:pt x="100445" y="9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68ED0E06-FC6D-4B44-8DEF-FBCAEA704DDC}"/>
                </a:ext>
              </a:extLst>
            </p:cNvPr>
            <p:cNvSpPr/>
            <p:nvPr/>
          </p:nvSpPr>
          <p:spPr>
            <a:xfrm>
              <a:off x="11167425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: Forma 55">
              <a:extLst>
                <a:ext uri="{FF2B5EF4-FFF2-40B4-BE49-F238E27FC236}">
                  <a16:creationId xmlns:a16="http://schemas.microsoft.com/office/drawing/2014/main" id="{924FD75C-A42E-4A01-AC88-98672DBEF95E}"/>
                </a:ext>
              </a:extLst>
            </p:cNvPr>
            <p:cNvSpPr/>
            <p:nvPr/>
          </p:nvSpPr>
          <p:spPr>
            <a:xfrm>
              <a:off x="11317481" y="6532790"/>
              <a:ext cx="83093" cy="127083"/>
            </a:xfrm>
            <a:custGeom>
              <a:avLst/>
              <a:gdLst>
                <a:gd name="connsiteX0" fmla="*/ 77521 w 83093"/>
                <a:gd name="connsiteY0" fmla="*/ 120973 h 127082"/>
                <a:gd name="connsiteX1" fmla="*/ 51029 w 83093"/>
                <a:gd name="connsiteY1" fmla="*/ 124297 h 127082"/>
                <a:gd name="connsiteX2" fmla="*/ 30842 w 83093"/>
                <a:gd name="connsiteY2" fmla="*/ 122195 h 127082"/>
                <a:gd name="connsiteX3" fmla="*/ 3666 w 83093"/>
                <a:gd name="connsiteY3" fmla="*/ 64861 h 127082"/>
                <a:gd name="connsiteX4" fmla="*/ 25075 w 83093"/>
                <a:gd name="connsiteY4" fmla="*/ 7527 h 127082"/>
                <a:gd name="connsiteX5" fmla="*/ 51029 w 83093"/>
                <a:gd name="connsiteY5" fmla="*/ 3666 h 127082"/>
                <a:gd name="connsiteX6" fmla="*/ 76299 w 83093"/>
                <a:gd name="connsiteY6" fmla="*/ 5083 h 127082"/>
                <a:gd name="connsiteX7" fmla="*/ 82458 w 83093"/>
                <a:gd name="connsiteY7" fmla="*/ 8407 h 127082"/>
                <a:gd name="connsiteX8" fmla="*/ 82458 w 83093"/>
                <a:gd name="connsiteY8" fmla="*/ 14566 h 127082"/>
                <a:gd name="connsiteX9" fmla="*/ 78939 w 83093"/>
                <a:gd name="connsiteY9" fmla="*/ 20333 h 127082"/>
                <a:gd name="connsiteX10" fmla="*/ 67696 w 83093"/>
                <a:gd name="connsiteY10" fmla="*/ 19258 h 127082"/>
                <a:gd name="connsiteX11" fmla="*/ 54353 w 83093"/>
                <a:gd name="connsiteY11" fmla="*/ 18916 h 127082"/>
                <a:gd name="connsiteX12" fmla="*/ 34166 w 83093"/>
                <a:gd name="connsiteY12" fmla="*/ 21751 h 127082"/>
                <a:gd name="connsiteX13" fmla="*/ 21555 w 83093"/>
                <a:gd name="connsiteY13" fmla="*/ 65252 h 127082"/>
                <a:gd name="connsiteX14" fmla="*/ 40325 w 83093"/>
                <a:gd name="connsiteY14" fmla="*/ 108216 h 127082"/>
                <a:gd name="connsiteX15" fmla="*/ 54353 w 83093"/>
                <a:gd name="connsiteY15" fmla="*/ 109096 h 127082"/>
                <a:gd name="connsiteX16" fmla="*/ 65595 w 83093"/>
                <a:gd name="connsiteY16" fmla="*/ 107532 h 127082"/>
                <a:gd name="connsiteX17" fmla="*/ 65595 w 83093"/>
                <a:gd name="connsiteY17" fmla="*/ 67549 h 127082"/>
                <a:gd name="connsiteX18" fmla="*/ 45066 w 83093"/>
                <a:gd name="connsiteY18" fmla="*/ 67549 h 127082"/>
                <a:gd name="connsiteX19" fmla="*/ 40667 w 83093"/>
                <a:gd name="connsiteY19" fmla="*/ 59485 h 127082"/>
                <a:gd name="connsiteX20" fmla="*/ 45066 w 83093"/>
                <a:gd name="connsiteY20" fmla="*/ 53864 h 127082"/>
                <a:gd name="connsiteX21" fmla="*/ 78401 w 83093"/>
                <a:gd name="connsiteY21" fmla="*/ 53864 h 127082"/>
                <a:gd name="connsiteX22" fmla="*/ 82800 w 83093"/>
                <a:gd name="connsiteY22" fmla="*/ 58409 h 127082"/>
                <a:gd name="connsiteX23" fmla="*/ 82800 w 83093"/>
                <a:gd name="connsiteY23" fmla="*/ 114326 h 127082"/>
                <a:gd name="connsiteX24" fmla="*/ 77521 w 83093"/>
                <a:gd name="connsiteY24" fmla="*/ 120973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7082">
                  <a:moveTo>
                    <a:pt x="77521" y="120973"/>
                  </a:moveTo>
                  <a:cubicBezTo>
                    <a:pt x="70140" y="123612"/>
                    <a:pt x="58947" y="124297"/>
                    <a:pt x="51029" y="124297"/>
                  </a:cubicBezTo>
                  <a:cubicBezTo>
                    <a:pt x="44382" y="124297"/>
                    <a:pt x="37343" y="123759"/>
                    <a:pt x="30842" y="122195"/>
                  </a:cubicBezTo>
                  <a:cubicBezTo>
                    <a:pt x="5230" y="115548"/>
                    <a:pt x="3666" y="86758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9436" y="3666"/>
                    <a:pt x="67843" y="4204"/>
                    <a:pt x="76299" y="5083"/>
                  </a:cubicBezTo>
                  <a:cubicBezTo>
                    <a:pt x="78596" y="5279"/>
                    <a:pt x="82458" y="5083"/>
                    <a:pt x="82458" y="8407"/>
                  </a:cubicBezTo>
                  <a:lnTo>
                    <a:pt x="82458" y="14566"/>
                  </a:lnTo>
                  <a:cubicBezTo>
                    <a:pt x="82458" y="17547"/>
                    <a:pt x="82800" y="20333"/>
                    <a:pt x="78939" y="20333"/>
                  </a:cubicBezTo>
                  <a:cubicBezTo>
                    <a:pt x="75273" y="20333"/>
                    <a:pt x="71558" y="19649"/>
                    <a:pt x="67696" y="19258"/>
                  </a:cubicBezTo>
                  <a:cubicBezTo>
                    <a:pt x="63297" y="18916"/>
                    <a:pt x="58752" y="18916"/>
                    <a:pt x="54353" y="18916"/>
                  </a:cubicBezTo>
                  <a:cubicBezTo>
                    <a:pt x="48732" y="18916"/>
                    <a:pt x="39249" y="19453"/>
                    <a:pt x="34166" y="21751"/>
                  </a:cubicBezTo>
                  <a:cubicBezTo>
                    <a:pt x="20676" y="27909"/>
                    <a:pt x="21555" y="52935"/>
                    <a:pt x="21555" y="65252"/>
                  </a:cubicBezTo>
                  <a:cubicBezTo>
                    <a:pt x="21555" y="80502"/>
                    <a:pt x="21213" y="104355"/>
                    <a:pt x="40325" y="108216"/>
                  </a:cubicBezTo>
                  <a:cubicBezTo>
                    <a:pt x="44870" y="109096"/>
                    <a:pt x="49807" y="109096"/>
                    <a:pt x="54353" y="109096"/>
                  </a:cubicBezTo>
                  <a:cubicBezTo>
                    <a:pt x="58214" y="109096"/>
                    <a:pt x="61880" y="108411"/>
                    <a:pt x="65595" y="107532"/>
                  </a:cubicBezTo>
                  <a:lnTo>
                    <a:pt x="65595" y="67549"/>
                  </a:lnTo>
                  <a:lnTo>
                    <a:pt x="45066" y="67549"/>
                  </a:lnTo>
                  <a:cubicBezTo>
                    <a:pt x="39640" y="67549"/>
                    <a:pt x="40667" y="63346"/>
                    <a:pt x="40667" y="59485"/>
                  </a:cubicBezTo>
                  <a:cubicBezTo>
                    <a:pt x="40667" y="55965"/>
                    <a:pt x="40813" y="53864"/>
                    <a:pt x="45066" y="53864"/>
                  </a:cubicBezTo>
                  <a:lnTo>
                    <a:pt x="78401" y="53864"/>
                  </a:lnTo>
                  <a:cubicBezTo>
                    <a:pt x="81920" y="53864"/>
                    <a:pt x="82800" y="55086"/>
                    <a:pt x="82800" y="58409"/>
                  </a:cubicBezTo>
                  <a:lnTo>
                    <a:pt x="82800" y="114326"/>
                  </a:lnTo>
                  <a:cubicBezTo>
                    <a:pt x="82800" y="118725"/>
                    <a:pt x="81578" y="119604"/>
                    <a:pt x="77521" y="120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0D4F3733-A29D-4311-9304-C6480484D337}"/>
                </a:ext>
              </a:extLst>
            </p:cNvPr>
            <p:cNvSpPr/>
            <p:nvPr/>
          </p:nvSpPr>
          <p:spPr>
            <a:xfrm>
              <a:off x="11444125" y="6533230"/>
              <a:ext cx="102644" cy="122195"/>
            </a:xfrm>
            <a:custGeom>
              <a:avLst/>
              <a:gdLst>
                <a:gd name="connsiteX0" fmla="*/ 97464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4 w 102644"/>
                <a:gd name="connsiteY15" fmla="*/ 121608 h 122195"/>
                <a:gd name="connsiteX16" fmla="*/ 51371 w 102644"/>
                <a:gd name="connsiteY16" fmla="*/ 24292 h 122195"/>
                <a:gd name="connsiteX17" fmla="*/ 36659 w 102644"/>
                <a:gd name="connsiteY17" fmla="*/ 69553 h 122195"/>
                <a:gd name="connsiteX18" fmla="*/ 66621 w 102644"/>
                <a:gd name="connsiteY18" fmla="*/ 69749 h 122195"/>
                <a:gd name="connsiteX19" fmla="*/ 51371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4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4" y="121608"/>
                  </a:cubicBezTo>
                  <a:close/>
                  <a:moveTo>
                    <a:pt x="51371" y="24292"/>
                  </a:moveTo>
                  <a:lnTo>
                    <a:pt x="36659" y="69553"/>
                  </a:lnTo>
                  <a:cubicBezTo>
                    <a:pt x="46679" y="69553"/>
                    <a:pt x="56650" y="69358"/>
                    <a:pt x="66621" y="69749"/>
                  </a:cubicBezTo>
                  <a:lnTo>
                    <a:pt x="51371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B8FE6D46-39DB-4CFE-B148-12385FEA95BA}"/>
                </a:ext>
              </a:extLst>
            </p:cNvPr>
            <p:cNvSpPr/>
            <p:nvPr/>
          </p:nvSpPr>
          <p:spPr>
            <a:xfrm>
              <a:off x="11591933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2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308 w 87980"/>
                <a:gd name="connsiteY10" fmla="*/ 21702 h 122195"/>
                <a:gd name="connsiteX11" fmla="*/ 36121 w 87980"/>
                <a:gd name="connsiteY11" fmla="*/ 18916 h 122195"/>
                <a:gd name="connsiteX12" fmla="*/ 20871 w 87980"/>
                <a:gd name="connsiteY12" fmla="*/ 19600 h 122195"/>
                <a:gd name="connsiteX13" fmla="*/ 20871 w 87980"/>
                <a:gd name="connsiteY13" fmla="*/ 104843 h 122195"/>
                <a:gd name="connsiteX14" fmla="*/ 40520 w 87980"/>
                <a:gd name="connsiteY14" fmla="*/ 105528 h 122195"/>
                <a:gd name="connsiteX15" fmla="*/ 68918 w 87980"/>
                <a:gd name="connsiteY15" fmla="*/ 63981 h 122195"/>
                <a:gd name="connsiteX16" fmla="*/ 56308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5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2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97" y="112175"/>
                    <a:pt x="59632" y="118676"/>
                  </a:cubicBezTo>
                  <a:close/>
                  <a:moveTo>
                    <a:pt x="56308" y="21702"/>
                  </a:moveTo>
                  <a:cubicBezTo>
                    <a:pt x="51224" y="19258"/>
                    <a:pt x="41938" y="18916"/>
                    <a:pt x="36121" y="18916"/>
                  </a:cubicBezTo>
                  <a:cubicBezTo>
                    <a:pt x="31038" y="18916"/>
                    <a:pt x="25954" y="19258"/>
                    <a:pt x="20871" y="19600"/>
                  </a:cubicBezTo>
                  <a:lnTo>
                    <a:pt x="20871" y="104843"/>
                  </a:lnTo>
                  <a:cubicBezTo>
                    <a:pt x="27372" y="105185"/>
                    <a:pt x="33824" y="105528"/>
                    <a:pt x="40520" y="105528"/>
                  </a:cubicBezTo>
                  <a:cubicBezTo>
                    <a:pt x="68039" y="105528"/>
                    <a:pt x="68918" y="86416"/>
                    <a:pt x="68918" y="63981"/>
                  </a:cubicBezTo>
                  <a:cubicBezTo>
                    <a:pt x="68918" y="51517"/>
                    <a:pt x="69994" y="28007"/>
                    <a:pt x="56308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orma Livre: Forma 58">
              <a:extLst>
                <a:ext uri="{FF2B5EF4-FFF2-40B4-BE49-F238E27FC236}">
                  <a16:creationId xmlns:a16="http://schemas.microsoft.com/office/drawing/2014/main" id="{A98A30DC-FAA1-4B9B-9F6F-6942E933D1BD}"/>
                </a:ext>
              </a:extLst>
            </p:cNvPr>
            <p:cNvSpPr/>
            <p:nvPr/>
          </p:nvSpPr>
          <p:spPr>
            <a:xfrm>
              <a:off x="11731089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47 w 97756"/>
                <a:gd name="connsiteY5" fmla="*/ 3666 h 127082"/>
                <a:gd name="connsiteX6" fmla="*/ 85488 w 97756"/>
                <a:gd name="connsiteY6" fmla="*/ 19111 h 127082"/>
                <a:gd name="connsiteX7" fmla="*/ 96877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3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5" y="98880"/>
                    <a:pt x="3666" y="81871"/>
                    <a:pt x="3666" y="65741"/>
                  </a:cubicBezTo>
                  <a:cubicBezTo>
                    <a:pt x="3666" y="49611"/>
                    <a:pt x="5084" y="32406"/>
                    <a:pt x="15055" y="19111"/>
                  </a:cubicBezTo>
                  <a:cubicBezTo>
                    <a:pt x="24146" y="6990"/>
                    <a:pt x="35681" y="3666"/>
                    <a:pt x="50247" y="3666"/>
                  </a:cubicBezTo>
                  <a:cubicBezTo>
                    <a:pt x="64813" y="3666"/>
                    <a:pt x="76397" y="6990"/>
                    <a:pt x="85488" y="19111"/>
                  </a:cubicBezTo>
                  <a:cubicBezTo>
                    <a:pt x="95459" y="32455"/>
                    <a:pt x="96877" y="49611"/>
                    <a:pt x="96877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2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03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1" name="Forma Livre: Forma 60">
              <a:extLst>
                <a:ext uri="{FF2B5EF4-FFF2-40B4-BE49-F238E27FC236}">
                  <a16:creationId xmlns:a16="http://schemas.microsoft.com/office/drawing/2014/main" id="{DE9E2EFE-86C5-4F8E-9C90-727503917BFA}"/>
                </a:ext>
              </a:extLst>
            </p:cNvPr>
            <p:cNvSpPr/>
            <p:nvPr/>
          </p:nvSpPr>
          <p:spPr>
            <a:xfrm>
              <a:off x="11878645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3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1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3" y="19817"/>
                  </a:cubicBezTo>
                  <a:cubicBezTo>
                    <a:pt x="62768" y="19817"/>
                    <a:pt x="59982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1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296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/text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áfico 1">
            <a:extLst>
              <a:ext uri="{FF2B5EF4-FFF2-40B4-BE49-F238E27FC236}">
                <a16:creationId xmlns:a16="http://schemas.microsoft.com/office/drawing/2014/main" id="{BFA09BEC-8839-46B4-9D38-76AC6DAF35CA}"/>
              </a:ext>
            </a:extLst>
          </p:cNvPr>
          <p:cNvSpPr/>
          <p:nvPr/>
        </p:nvSpPr>
        <p:spPr>
          <a:xfrm>
            <a:off x="7145069" y="4614937"/>
            <a:ext cx="3874402" cy="2951925"/>
          </a:xfrm>
          <a:custGeom>
            <a:avLst/>
            <a:gdLst>
              <a:gd name="connsiteX0" fmla="*/ 2121919 w 2140264"/>
              <a:gd name="connsiteY0" fmla="*/ 1655138 h 1630677"/>
              <a:gd name="connsiteX1" fmla="*/ 76438 w 2140264"/>
              <a:gd name="connsiteY1" fmla="*/ 1655138 h 1630677"/>
              <a:gd name="connsiteX2" fmla="*/ 1099688 w 2140264"/>
              <a:gd name="connsiteY2" fmla="*/ 76438 h 1630677"/>
              <a:gd name="connsiteX3" fmla="*/ 2121919 w 2140264"/>
              <a:gd name="connsiteY3" fmla="*/ 1655138 h 1630677"/>
              <a:gd name="connsiteX4" fmla="*/ 491242 w 2140264"/>
              <a:gd name="connsiteY4" fmla="*/ 1429900 h 1630677"/>
              <a:gd name="connsiteX5" fmla="*/ 1707116 w 2140264"/>
              <a:gd name="connsiteY5" fmla="*/ 1429900 h 1630677"/>
              <a:gd name="connsiteX6" fmla="*/ 1099688 w 2140264"/>
              <a:gd name="connsiteY6" fmla="*/ 492261 h 1630677"/>
              <a:gd name="connsiteX7" fmla="*/ 491242 w 2140264"/>
              <a:gd name="connsiteY7" fmla="*/ 1429900 h 163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0264" h="1630677">
                <a:moveTo>
                  <a:pt x="2121919" y="1655138"/>
                </a:moveTo>
                <a:lnTo>
                  <a:pt x="76438" y="1655138"/>
                </a:lnTo>
                <a:lnTo>
                  <a:pt x="1099688" y="76438"/>
                </a:lnTo>
                <a:lnTo>
                  <a:pt x="2121919" y="1655138"/>
                </a:lnTo>
                <a:close/>
                <a:moveTo>
                  <a:pt x="491242" y="1429900"/>
                </a:moveTo>
                <a:lnTo>
                  <a:pt x="1707116" y="1429900"/>
                </a:lnTo>
                <a:lnTo>
                  <a:pt x="1099688" y="492261"/>
                </a:lnTo>
                <a:lnTo>
                  <a:pt x="491242" y="1429900"/>
                </a:lnTo>
                <a:close/>
              </a:path>
            </a:pathLst>
          </a:custGeom>
          <a:solidFill>
            <a:srgbClr val="F2F2F2">
              <a:alpha val="20000"/>
            </a:srgbClr>
          </a:solidFill>
          <a:ln w="5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9EBC066D-399F-4572-9CA1-D577858F0BB3}"/>
              </a:ext>
            </a:extLst>
          </p:cNvPr>
          <p:cNvSpPr/>
          <p:nvPr userDrawn="1"/>
        </p:nvSpPr>
        <p:spPr>
          <a:xfrm>
            <a:off x="942974" y="1074016"/>
            <a:ext cx="10823575" cy="239567"/>
          </a:xfrm>
          <a:prstGeom prst="rect">
            <a:avLst/>
          </a:prstGeom>
          <a:solidFill>
            <a:srgbClr val="6C6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áfico 30">
            <a:extLst>
              <a:ext uri="{FF2B5EF4-FFF2-40B4-BE49-F238E27FC236}">
                <a16:creationId xmlns:a16="http://schemas.microsoft.com/office/drawing/2014/main" id="{773078E2-01AF-4B1C-85C7-45FAA87DAA56}"/>
              </a:ext>
            </a:extLst>
          </p:cNvPr>
          <p:cNvGrpSpPr/>
          <p:nvPr userDrawn="1"/>
        </p:nvGrpSpPr>
        <p:grpSpPr>
          <a:xfrm>
            <a:off x="8662360" y="6478630"/>
            <a:ext cx="2996240" cy="122195"/>
            <a:chOff x="8952749" y="6534354"/>
            <a:chExt cx="2996240" cy="122195"/>
          </a:xfrm>
          <a:solidFill>
            <a:srgbClr val="A95153"/>
          </a:solidFill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0A50D58F-AFD4-4A65-B756-456DA981B31F}"/>
                </a:ext>
              </a:extLst>
            </p:cNvPr>
            <p:cNvSpPr/>
            <p:nvPr/>
          </p:nvSpPr>
          <p:spPr>
            <a:xfrm>
              <a:off x="8949083" y="6532790"/>
              <a:ext cx="78205" cy="127083"/>
            </a:xfrm>
            <a:custGeom>
              <a:avLst/>
              <a:gdLst>
                <a:gd name="connsiteX0" fmla="*/ 70483 w 78205"/>
                <a:gd name="connsiteY0" fmla="*/ 123466 h 127082"/>
                <a:gd name="connsiteX1" fmla="*/ 51029 w 78205"/>
                <a:gd name="connsiteY1" fmla="*/ 124346 h 127082"/>
                <a:gd name="connsiteX2" fmla="*/ 30842 w 78205"/>
                <a:gd name="connsiteY2" fmla="*/ 122244 h 127082"/>
                <a:gd name="connsiteX3" fmla="*/ 3666 w 78205"/>
                <a:gd name="connsiteY3" fmla="*/ 64861 h 127082"/>
                <a:gd name="connsiteX4" fmla="*/ 25075 w 78205"/>
                <a:gd name="connsiteY4" fmla="*/ 7527 h 127082"/>
                <a:gd name="connsiteX5" fmla="*/ 51029 w 78205"/>
                <a:gd name="connsiteY5" fmla="*/ 3666 h 127082"/>
                <a:gd name="connsiteX6" fmla="*/ 70483 w 78205"/>
                <a:gd name="connsiteY6" fmla="*/ 4546 h 127082"/>
                <a:gd name="connsiteX7" fmla="*/ 76788 w 78205"/>
                <a:gd name="connsiteY7" fmla="*/ 7869 h 127082"/>
                <a:gd name="connsiteX8" fmla="*/ 76788 w 78205"/>
                <a:gd name="connsiteY8" fmla="*/ 14028 h 127082"/>
                <a:gd name="connsiteX9" fmla="*/ 73122 w 78205"/>
                <a:gd name="connsiteY9" fmla="*/ 19796 h 127082"/>
                <a:gd name="connsiteX10" fmla="*/ 64373 w 78205"/>
                <a:gd name="connsiteY10" fmla="*/ 19258 h 127082"/>
                <a:gd name="connsiteX11" fmla="*/ 54402 w 78205"/>
                <a:gd name="connsiteY11" fmla="*/ 18916 h 127082"/>
                <a:gd name="connsiteX12" fmla="*/ 34215 w 78205"/>
                <a:gd name="connsiteY12" fmla="*/ 21751 h 127082"/>
                <a:gd name="connsiteX13" fmla="*/ 21604 w 78205"/>
                <a:gd name="connsiteY13" fmla="*/ 65252 h 127082"/>
                <a:gd name="connsiteX14" fmla="*/ 40373 w 78205"/>
                <a:gd name="connsiteY14" fmla="*/ 108216 h 127082"/>
                <a:gd name="connsiteX15" fmla="*/ 54402 w 78205"/>
                <a:gd name="connsiteY15" fmla="*/ 109096 h 127082"/>
                <a:gd name="connsiteX16" fmla="*/ 64373 w 78205"/>
                <a:gd name="connsiteY16" fmla="*/ 108754 h 127082"/>
                <a:gd name="connsiteX17" fmla="*/ 73122 w 78205"/>
                <a:gd name="connsiteY17" fmla="*/ 108216 h 127082"/>
                <a:gd name="connsiteX18" fmla="*/ 76788 w 78205"/>
                <a:gd name="connsiteY18" fmla="*/ 113983 h 127082"/>
                <a:gd name="connsiteX19" fmla="*/ 76788 w 78205"/>
                <a:gd name="connsiteY19" fmla="*/ 120142 h 127082"/>
                <a:gd name="connsiteX20" fmla="*/ 70483 w 78205"/>
                <a:gd name="connsiteY20" fmla="*/ 1234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205" h="127082">
                  <a:moveTo>
                    <a:pt x="70483" y="123466"/>
                  </a:moveTo>
                  <a:cubicBezTo>
                    <a:pt x="63982" y="124003"/>
                    <a:pt x="57530" y="124346"/>
                    <a:pt x="51029" y="124346"/>
                  </a:cubicBezTo>
                  <a:cubicBezTo>
                    <a:pt x="44382" y="124346"/>
                    <a:pt x="37343" y="123808"/>
                    <a:pt x="30842" y="122244"/>
                  </a:cubicBezTo>
                  <a:cubicBezTo>
                    <a:pt x="5230" y="115743"/>
                    <a:pt x="3666" y="86612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7530" y="3666"/>
                    <a:pt x="64031" y="4008"/>
                    <a:pt x="70483" y="4546"/>
                  </a:cubicBezTo>
                  <a:cubicBezTo>
                    <a:pt x="72780" y="4741"/>
                    <a:pt x="76788" y="4546"/>
                    <a:pt x="76788" y="7869"/>
                  </a:cubicBezTo>
                  <a:lnTo>
                    <a:pt x="76788" y="14028"/>
                  </a:lnTo>
                  <a:cubicBezTo>
                    <a:pt x="76788" y="17205"/>
                    <a:pt x="77130" y="19796"/>
                    <a:pt x="73122" y="19796"/>
                  </a:cubicBezTo>
                  <a:cubicBezTo>
                    <a:pt x="70140" y="19796"/>
                    <a:pt x="67354" y="19453"/>
                    <a:pt x="64373" y="19258"/>
                  </a:cubicBezTo>
                  <a:cubicBezTo>
                    <a:pt x="61049" y="18916"/>
                    <a:pt x="57725" y="18916"/>
                    <a:pt x="54402" y="18916"/>
                  </a:cubicBezTo>
                  <a:cubicBezTo>
                    <a:pt x="48634" y="18916"/>
                    <a:pt x="39298" y="19453"/>
                    <a:pt x="34215" y="21751"/>
                  </a:cubicBezTo>
                  <a:cubicBezTo>
                    <a:pt x="20724" y="27909"/>
                    <a:pt x="21604" y="52935"/>
                    <a:pt x="21604" y="65252"/>
                  </a:cubicBezTo>
                  <a:cubicBezTo>
                    <a:pt x="21604" y="80502"/>
                    <a:pt x="21262" y="104355"/>
                    <a:pt x="40373" y="108216"/>
                  </a:cubicBezTo>
                  <a:cubicBezTo>
                    <a:pt x="44919" y="109096"/>
                    <a:pt x="49856" y="109096"/>
                    <a:pt x="54402" y="109096"/>
                  </a:cubicBezTo>
                  <a:cubicBezTo>
                    <a:pt x="57725" y="109096"/>
                    <a:pt x="61049" y="109096"/>
                    <a:pt x="64373" y="108754"/>
                  </a:cubicBezTo>
                  <a:cubicBezTo>
                    <a:pt x="67354" y="108558"/>
                    <a:pt x="70140" y="108216"/>
                    <a:pt x="73122" y="108216"/>
                  </a:cubicBezTo>
                  <a:cubicBezTo>
                    <a:pt x="77179" y="108216"/>
                    <a:pt x="76788" y="110855"/>
                    <a:pt x="76788" y="113983"/>
                  </a:cubicBezTo>
                  <a:lnTo>
                    <a:pt x="76788" y="120142"/>
                  </a:lnTo>
                  <a:cubicBezTo>
                    <a:pt x="76788" y="123466"/>
                    <a:pt x="72780" y="123270"/>
                    <a:pt x="70483" y="123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0D9680CC-EB1A-41CB-A151-99AC7D95C058}"/>
                </a:ext>
              </a:extLst>
            </p:cNvPr>
            <p:cNvSpPr/>
            <p:nvPr/>
          </p:nvSpPr>
          <p:spPr>
            <a:xfrm>
              <a:off x="907416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592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A2EBBDE6-884B-4EE1-8D16-98D3F9C2BB22}"/>
                </a:ext>
              </a:extLst>
            </p:cNvPr>
            <p:cNvSpPr/>
            <p:nvPr/>
          </p:nvSpPr>
          <p:spPr>
            <a:xfrm>
              <a:off x="9224016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7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7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7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29F28214-D14A-42BF-B006-A5E2C60253E9}"/>
                </a:ext>
              </a:extLst>
            </p:cNvPr>
            <p:cNvSpPr/>
            <p:nvPr/>
          </p:nvSpPr>
          <p:spPr>
            <a:xfrm>
              <a:off x="9339474" y="6534061"/>
              <a:ext cx="87981" cy="122195"/>
            </a:xfrm>
            <a:custGeom>
              <a:avLst/>
              <a:gdLst>
                <a:gd name="connsiteX0" fmla="*/ 82751 w 87980"/>
                <a:gd name="connsiteY0" fmla="*/ 18720 h 122195"/>
                <a:gd name="connsiteX1" fmla="*/ 54011 w 87980"/>
                <a:gd name="connsiteY1" fmla="*/ 18378 h 122195"/>
                <a:gd name="connsiteX2" fmla="*/ 54011 w 87980"/>
                <a:gd name="connsiteY2" fmla="*/ 115694 h 122195"/>
                <a:gd name="connsiteX3" fmla="*/ 49611 w 87980"/>
                <a:gd name="connsiteY3" fmla="*/ 120778 h 122195"/>
                <a:gd name="connsiteX4" fmla="*/ 42231 w 87980"/>
                <a:gd name="connsiteY4" fmla="*/ 120778 h 122195"/>
                <a:gd name="connsiteX5" fmla="*/ 36805 w 87980"/>
                <a:gd name="connsiteY5" fmla="*/ 115694 h 122195"/>
                <a:gd name="connsiteX6" fmla="*/ 36805 w 87980"/>
                <a:gd name="connsiteY6" fmla="*/ 18378 h 122195"/>
                <a:gd name="connsiteX7" fmla="*/ 8065 w 87980"/>
                <a:gd name="connsiteY7" fmla="*/ 18720 h 122195"/>
                <a:gd name="connsiteX8" fmla="*/ 3666 w 87980"/>
                <a:gd name="connsiteY8" fmla="*/ 13099 h 122195"/>
                <a:gd name="connsiteX9" fmla="*/ 3666 w 87980"/>
                <a:gd name="connsiteY9" fmla="*/ 8212 h 122195"/>
                <a:gd name="connsiteX10" fmla="*/ 8065 w 87980"/>
                <a:gd name="connsiteY10" fmla="*/ 3666 h 122195"/>
                <a:gd name="connsiteX11" fmla="*/ 82800 w 87980"/>
                <a:gd name="connsiteY11" fmla="*/ 3666 h 122195"/>
                <a:gd name="connsiteX12" fmla="*/ 87199 w 87980"/>
                <a:gd name="connsiteY12" fmla="*/ 13148 h 122195"/>
                <a:gd name="connsiteX13" fmla="*/ 82751 w 87980"/>
                <a:gd name="connsiteY13" fmla="*/ 1872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980" h="122195">
                  <a:moveTo>
                    <a:pt x="82751" y="18720"/>
                  </a:moveTo>
                  <a:cubicBezTo>
                    <a:pt x="73122" y="18720"/>
                    <a:pt x="63640" y="18525"/>
                    <a:pt x="54011" y="18378"/>
                  </a:cubicBezTo>
                  <a:lnTo>
                    <a:pt x="54011" y="115694"/>
                  </a:lnTo>
                  <a:cubicBezTo>
                    <a:pt x="54011" y="119213"/>
                    <a:pt x="53326" y="120778"/>
                    <a:pt x="49611" y="120778"/>
                  </a:cubicBezTo>
                  <a:lnTo>
                    <a:pt x="42231" y="120778"/>
                  </a:lnTo>
                  <a:cubicBezTo>
                    <a:pt x="37832" y="120778"/>
                    <a:pt x="36805" y="120240"/>
                    <a:pt x="36805" y="115694"/>
                  </a:cubicBezTo>
                  <a:lnTo>
                    <a:pt x="36805" y="18378"/>
                  </a:lnTo>
                  <a:cubicBezTo>
                    <a:pt x="27176" y="18525"/>
                    <a:pt x="17694" y="18720"/>
                    <a:pt x="8065" y="18720"/>
                  </a:cubicBezTo>
                  <a:cubicBezTo>
                    <a:pt x="3861" y="18720"/>
                    <a:pt x="3666" y="16814"/>
                    <a:pt x="3666" y="13099"/>
                  </a:cubicBezTo>
                  <a:lnTo>
                    <a:pt x="3666" y="8212"/>
                  </a:lnTo>
                  <a:cubicBezTo>
                    <a:pt x="3666" y="4692"/>
                    <a:pt x="4741" y="3666"/>
                    <a:pt x="8065" y="3666"/>
                  </a:cubicBezTo>
                  <a:lnTo>
                    <a:pt x="82800" y="3666"/>
                  </a:lnTo>
                  <a:cubicBezTo>
                    <a:pt x="88567" y="3666"/>
                    <a:pt x="87199" y="8749"/>
                    <a:pt x="87199" y="13148"/>
                  </a:cubicBezTo>
                  <a:cubicBezTo>
                    <a:pt x="87101" y="16765"/>
                    <a:pt x="86955" y="18720"/>
                    <a:pt x="82751" y="1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2D8CD221-FAE0-44A9-8DEB-D724D4CEFE7E}"/>
                </a:ext>
              </a:extLst>
            </p:cNvPr>
            <p:cNvSpPr/>
            <p:nvPr/>
          </p:nvSpPr>
          <p:spPr>
            <a:xfrm>
              <a:off x="948518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3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3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CDB884F3-B66D-48CC-8809-2C75EB04DBEA}"/>
                </a:ext>
              </a:extLst>
            </p:cNvPr>
            <p:cNvSpPr/>
            <p:nvPr/>
          </p:nvSpPr>
          <p:spPr>
            <a:xfrm>
              <a:off x="962008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86 w 97756"/>
                <a:gd name="connsiteY9" fmla="*/ 32602 h 127082"/>
                <a:gd name="connsiteX10" fmla="*/ 50296 w 97756"/>
                <a:gd name="connsiteY10" fmla="*/ 18916 h 127082"/>
                <a:gd name="connsiteX11" fmla="*/ 25906 w 97756"/>
                <a:gd name="connsiteY11" fmla="*/ 32602 h 127082"/>
                <a:gd name="connsiteX12" fmla="*/ 21702 w 97756"/>
                <a:gd name="connsiteY12" fmla="*/ 65741 h 127082"/>
                <a:gd name="connsiteX13" fmla="*/ 25906 w 97756"/>
                <a:gd name="connsiteY13" fmla="*/ 98734 h 127082"/>
                <a:gd name="connsiteX14" fmla="*/ 50296 w 97756"/>
                <a:gd name="connsiteY14" fmla="*/ 112419 h 127082"/>
                <a:gd name="connsiteX15" fmla="*/ 74686 w 97756"/>
                <a:gd name="connsiteY15" fmla="*/ 98734 h 127082"/>
                <a:gd name="connsiteX16" fmla="*/ 78890 w 97756"/>
                <a:gd name="connsiteY16" fmla="*/ 65741 h 127082"/>
                <a:gd name="connsiteX17" fmla="*/ 74686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5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2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57" y="98880"/>
                    <a:pt x="85537" y="112224"/>
                  </a:cubicBezTo>
                  <a:close/>
                  <a:moveTo>
                    <a:pt x="74686" y="32602"/>
                  </a:moveTo>
                  <a:cubicBezTo>
                    <a:pt x="70140" y="22435"/>
                    <a:pt x="60853" y="18916"/>
                    <a:pt x="50296" y="18916"/>
                  </a:cubicBezTo>
                  <a:cubicBezTo>
                    <a:pt x="39787" y="18916"/>
                    <a:pt x="30500" y="22435"/>
                    <a:pt x="25906" y="32602"/>
                  </a:cubicBezTo>
                  <a:cubicBezTo>
                    <a:pt x="22240" y="40862"/>
                    <a:pt x="21702" y="56650"/>
                    <a:pt x="21702" y="65741"/>
                  </a:cubicBezTo>
                  <a:cubicBezTo>
                    <a:pt x="21702" y="74881"/>
                    <a:pt x="22240" y="90473"/>
                    <a:pt x="25906" y="98734"/>
                  </a:cubicBezTo>
                  <a:cubicBezTo>
                    <a:pt x="30451" y="108900"/>
                    <a:pt x="39738" y="112419"/>
                    <a:pt x="50296" y="112419"/>
                  </a:cubicBezTo>
                  <a:cubicBezTo>
                    <a:pt x="61000" y="112419"/>
                    <a:pt x="70091" y="108900"/>
                    <a:pt x="74686" y="98734"/>
                  </a:cubicBezTo>
                  <a:cubicBezTo>
                    <a:pt x="78352" y="90473"/>
                    <a:pt x="78890" y="74881"/>
                    <a:pt x="78890" y="65741"/>
                  </a:cubicBezTo>
                  <a:cubicBezTo>
                    <a:pt x="78890" y="56601"/>
                    <a:pt x="78352" y="40862"/>
                    <a:pt x="74686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B79CD120-D693-442A-AB07-89C9F033C7DB}"/>
                </a:ext>
              </a:extLst>
            </p:cNvPr>
            <p:cNvSpPr/>
            <p:nvPr/>
          </p:nvSpPr>
          <p:spPr>
            <a:xfrm>
              <a:off x="9854700" y="6533975"/>
              <a:ext cx="78205" cy="122195"/>
            </a:xfrm>
            <a:custGeom>
              <a:avLst/>
              <a:gdLst>
                <a:gd name="connsiteX0" fmla="*/ 69603 w 78205"/>
                <a:gd name="connsiteY0" fmla="*/ 112457 h 122195"/>
                <a:gd name="connsiteX1" fmla="*/ 42426 w 78205"/>
                <a:gd name="connsiteY1" fmla="*/ 120864 h 122195"/>
                <a:gd name="connsiteX2" fmla="*/ 9091 w 78205"/>
                <a:gd name="connsiteY2" fmla="*/ 120864 h 122195"/>
                <a:gd name="connsiteX3" fmla="*/ 3666 w 78205"/>
                <a:gd name="connsiteY3" fmla="*/ 115780 h 122195"/>
                <a:gd name="connsiteX4" fmla="*/ 3666 w 78205"/>
                <a:gd name="connsiteY4" fmla="*/ 8298 h 122195"/>
                <a:gd name="connsiteX5" fmla="*/ 9091 w 78205"/>
                <a:gd name="connsiteY5" fmla="*/ 3752 h 122195"/>
                <a:gd name="connsiteX6" fmla="*/ 31722 w 78205"/>
                <a:gd name="connsiteY6" fmla="*/ 3752 h 122195"/>
                <a:gd name="connsiteX7" fmla="*/ 59436 w 78205"/>
                <a:gd name="connsiteY7" fmla="*/ 6734 h 122195"/>
                <a:gd name="connsiteX8" fmla="*/ 71020 w 78205"/>
                <a:gd name="connsiteY8" fmla="*/ 32688 h 122195"/>
                <a:gd name="connsiteX9" fmla="*/ 58410 w 78205"/>
                <a:gd name="connsiteY9" fmla="*/ 58104 h 122195"/>
                <a:gd name="connsiteX10" fmla="*/ 76983 w 78205"/>
                <a:gd name="connsiteY10" fmla="*/ 87236 h 122195"/>
                <a:gd name="connsiteX11" fmla="*/ 69603 w 78205"/>
                <a:gd name="connsiteY11" fmla="*/ 112457 h 122195"/>
                <a:gd name="connsiteX12" fmla="*/ 52935 w 78205"/>
                <a:gd name="connsiteY12" fmla="*/ 23548 h 122195"/>
                <a:gd name="connsiteX13" fmla="*/ 36952 w 78205"/>
                <a:gd name="connsiteY13" fmla="*/ 17927 h 122195"/>
                <a:gd name="connsiteX14" fmla="*/ 20822 w 78205"/>
                <a:gd name="connsiteY14" fmla="*/ 18269 h 122195"/>
                <a:gd name="connsiteX15" fmla="*/ 20822 w 78205"/>
                <a:gd name="connsiteY15" fmla="*/ 56491 h 122195"/>
                <a:gd name="connsiteX16" fmla="*/ 33091 w 78205"/>
                <a:gd name="connsiteY16" fmla="*/ 56491 h 122195"/>
                <a:gd name="connsiteX17" fmla="*/ 54841 w 78205"/>
                <a:gd name="connsiteY17" fmla="*/ 34741 h 122195"/>
                <a:gd name="connsiteX18" fmla="*/ 52935 w 78205"/>
                <a:gd name="connsiteY18" fmla="*/ 23548 h 122195"/>
                <a:gd name="connsiteX19" fmla="*/ 51029 w 78205"/>
                <a:gd name="connsiteY19" fmla="*/ 70862 h 122195"/>
                <a:gd name="connsiteX20" fmla="*/ 34215 w 78205"/>
                <a:gd name="connsiteY20" fmla="*/ 69444 h 122195"/>
                <a:gd name="connsiteX21" fmla="*/ 20871 w 78205"/>
                <a:gd name="connsiteY21" fmla="*/ 69444 h 122195"/>
                <a:gd name="connsiteX22" fmla="*/ 20871 w 78205"/>
                <a:gd name="connsiteY22" fmla="*/ 106249 h 122195"/>
                <a:gd name="connsiteX23" fmla="*/ 32602 w 78205"/>
                <a:gd name="connsiteY23" fmla="*/ 106591 h 122195"/>
                <a:gd name="connsiteX24" fmla="*/ 36659 w 78205"/>
                <a:gd name="connsiteY24" fmla="*/ 106591 h 122195"/>
                <a:gd name="connsiteX25" fmla="*/ 59974 w 78205"/>
                <a:gd name="connsiteY25" fmla="*/ 87138 h 122195"/>
                <a:gd name="connsiteX26" fmla="*/ 51029 w 78205"/>
                <a:gd name="connsiteY26" fmla="*/ 7086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8205" h="122195">
                  <a:moveTo>
                    <a:pt x="69603" y="112457"/>
                  </a:moveTo>
                  <a:cubicBezTo>
                    <a:pt x="62955" y="120375"/>
                    <a:pt x="52055" y="120864"/>
                    <a:pt x="42426" y="120864"/>
                  </a:cubicBezTo>
                  <a:lnTo>
                    <a:pt x="9091" y="120864"/>
                  </a:lnTo>
                  <a:cubicBezTo>
                    <a:pt x="4888" y="120864"/>
                    <a:pt x="3666" y="120179"/>
                    <a:pt x="3666" y="115780"/>
                  </a:cubicBezTo>
                  <a:lnTo>
                    <a:pt x="3666" y="8298"/>
                  </a:lnTo>
                  <a:cubicBezTo>
                    <a:pt x="3666" y="4094"/>
                    <a:pt x="5425" y="3752"/>
                    <a:pt x="9091" y="3752"/>
                  </a:cubicBezTo>
                  <a:lnTo>
                    <a:pt x="31722" y="3752"/>
                  </a:lnTo>
                  <a:cubicBezTo>
                    <a:pt x="39640" y="3752"/>
                    <a:pt x="52251" y="2872"/>
                    <a:pt x="59436" y="6734"/>
                  </a:cubicBezTo>
                  <a:cubicBezTo>
                    <a:pt x="68723" y="11621"/>
                    <a:pt x="71020" y="23059"/>
                    <a:pt x="71020" y="32688"/>
                  </a:cubicBezTo>
                  <a:cubicBezTo>
                    <a:pt x="71020" y="44076"/>
                    <a:pt x="68381" y="51995"/>
                    <a:pt x="58410" y="58104"/>
                  </a:cubicBezTo>
                  <a:cubicBezTo>
                    <a:pt x="73660" y="62161"/>
                    <a:pt x="76983" y="72670"/>
                    <a:pt x="76983" y="87236"/>
                  </a:cubicBezTo>
                  <a:cubicBezTo>
                    <a:pt x="76983" y="95936"/>
                    <a:pt x="75566" y="105614"/>
                    <a:pt x="69603" y="112457"/>
                  </a:cubicBezTo>
                  <a:close/>
                  <a:moveTo>
                    <a:pt x="52935" y="23548"/>
                  </a:moveTo>
                  <a:cubicBezTo>
                    <a:pt x="49611" y="17242"/>
                    <a:pt x="43306" y="17927"/>
                    <a:pt x="36952" y="17927"/>
                  </a:cubicBezTo>
                  <a:cubicBezTo>
                    <a:pt x="31526" y="17927"/>
                    <a:pt x="26248" y="18073"/>
                    <a:pt x="20822" y="18269"/>
                  </a:cubicBezTo>
                  <a:lnTo>
                    <a:pt x="20822" y="56491"/>
                  </a:lnTo>
                  <a:lnTo>
                    <a:pt x="33091" y="56491"/>
                  </a:lnTo>
                  <a:cubicBezTo>
                    <a:pt x="50296" y="56491"/>
                    <a:pt x="54841" y="52435"/>
                    <a:pt x="54841" y="34741"/>
                  </a:cubicBezTo>
                  <a:cubicBezTo>
                    <a:pt x="54890" y="31270"/>
                    <a:pt x="54695" y="26676"/>
                    <a:pt x="52935" y="23548"/>
                  </a:cubicBezTo>
                  <a:close/>
                  <a:moveTo>
                    <a:pt x="51029" y="70862"/>
                  </a:moveTo>
                  <a:cubicBezTo>
                    <a:pt x="45750" y="69444"/>
                    <a:pt x="39640" y="69444"/>
                    <a:pt x="34215" y="69444"/>
                  </a:cubicBezTo>
                  <a:lnTo>
                    <a:pt x="20871" y="69444"/>
                  </a:lnTo>
                  <a:lnTo>
                    <a:pt x="20871" y="106249"/>
                  </a:lnTo>
                  <a:cubicBezTo>
                    <a:pt x="24732" y="106396"/>
                    <a:pt x="28740" y="106591"/>
                    <a:pt x="32602" y="106591"/>
                  </a:cubicBezTo>
                  <a:lnTo>
                    <a:pt x="36659" y="106591"/>
                  </a:lnTo>
                  <a:cubicBezTo>
                    <a:pt x="51909" y="106591"/>
                    <a:pt x="59974" y="104685"/>
                    <a:pt x="59974" y="87138"/>
                  </a:cubicBezTo>
                  <a:cubicBezTo>
                    <a:pt x="59974" y="79806"/>
                    <a:pt x="58898" y="73159"/>
                    <a:pt x="51029" y="708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65113FB0-17B0-4226-A807-70DA19C6D4CC}"/>
                </a:ext>
              </a:extLst>
            </p:cNvPr>
            <p:cNvSpPr/>
            <p:nvPr/>
          </p:nvSpPr>
          <p:spPr>
            <a:xfrm>
              <a:off x="996961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2C9BFFF0-1EA8-4654-88E7-BE31CD426E79}"/>
                </a:ext>
              </a:extLst>
            </p:cNvPr>
            <p:cNvSpPr/>
            <p:nvPr/>
          </p:nvSpPr>
          <p:spPr>
            <a:xfrm>
              <a:off x="1012793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B7FABF2A-7F0B-4797-94DC-842495C45049}"/>
                </a:ext>
              </a:extLst>
            </p:cNvPr>
            <p:cNvSpPr/>
            <p:nvPr/>
          </p:nvSpPr>
          <p:spPr>
            <a:xfrm>
              <a:off x="10261759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15 w 83093"/>
                <a:gd name="connsiteY18" fmla="*/ 20310 h 122195"/>
                <a:gd name="connsiteX19" fmla="*/ 40471 w 83093"/>
                <a:gd name="connsiteY19" fmla="*/ 18550 h 122195"/>
                <a:gd name="connsiteX20" fmla="*/ 20822 w 83093"/>
                <a:gd name="connsiteY20" fmla="*/ 18892 h 122195"/>
                <a:gd name="connsiteX21" fmla="*/ 20822 w 83093"/>
                <a:gd name="connsiteY21" fmla="*/ 60976 h 122195"/>
                <a:gd name="connsiteX22" fmla="*/ 43600 w 83093"/>
                <a:gd name="connsiteY22" fmla="*/ 60976 h 122195"/>
                <a:gd name="connsiteX23" fmla="*/ 60071 w 83093"/>
                <a:gd name="connsiteY23" fmla="*/ 42403 h 122195"/>
                <a:gd name="connsiteX24" fmla="*/ 53815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6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093" y="120265"/>
                    <a:pt x="81529" y="120803"/>
                    <a:pt x="79965" y="120803"/>
                  </a:cubicBezTo>
                  <a:close/>
                  <a:moveTo>
                    <a:pt x="53815" y="20310"/>
                  </a:moveTo>
                  <a:cubicBezTo>
                    <a:pt x="50638" y="18746"/>
                    <a:pt x="44186" y="18550"/>
                    <a:pt x="40471" y="18550"/>
                  </a:cubicBezTo>
                  <a:cubicBezTo>
                    <a:pt x="33970" y="18550"/>
                    <a:pt x="27323" y="18746"/>
                    <a:pt x="20822" y="18892"/>
                  </a:cubicBezTo>
                  <a:lnTo>
                    <a:pt x="20822" y="60976"/>
                  </a:lnTo>
                  <a:lnTo>
                    <a:pt x="43600" y="60976"/>
                  </a:lnTo>
                  <a:cubicBezTo>
                    <a:pt x="57970" y="60976"/>
                    <a:pt x="60071" y="55551"/>
                    <a:pt x="60071" y="42403"/>
                  </a:cubicBezTo>
                  <a:cubicBezTo>
                    <a:pt x="60120" y="36439"/>
                    <a:pt x="60120" y="23633"/>
                    <a:pt x="53815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CD44FA55-6949-4C71-9CA6-DF18188AD803}"/>
                </a:ext>
              </a:extLst>
            </p:cNvPr>
            <p:cNvSpPr/>
            <p:nvPr/>
          </p:nvSpPr>
          <p:spPr>
            <a:xfrm>
              <a:off x="1039314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46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90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BD1801A0-7FE9-4956-B943-6210030E9DDA}"/>
                </a:ext>
              </a:extLst>
            </p:cNvPr>
            <p:cNvSpPr/>
            <p:nvPr/>
          </p:nvSpPr>
          <p:spPr>
            <a:xfrm>
              <a:off x="10540700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AE194B10-7864-46D9-AC05-156E6B02EDD7}"/>
                </a:ext>
              </a:extLst>
            </p:cNvPr>
            <p:cNvSpPr/>
            <p:nvPr/>
          </p:nvSpPr>
          <p:spPr>
            <a:xfrm>
              <a:off x="10737394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6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6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F0416483-882D-458F-B284-D8D17FA1A318}"/>
                </a:ext>
              </a:extLst>
            </p:cNvPr>
            <p:cNvSpPr/>
            <p:nvPr/>
          </p:nvSpPr>
          <p:spPr>
            <a:xfrm>
              <a:off x="10885202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3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259 w 87980"/>
                <a:gd name="connsiteY10" fmla="*/ 21702 h 122195"/>
                <a:gd name="connsiteX11" fmla="*/ 36072 w 87980"/>
                <a:gd name="connsiteY11" fmla="*/ 18916 h 122195"/>
                <a:gd name="connsiteX12" fmla="*/ 20822 w 87980"/>
                <a:gd name="connsiteY12" fmla="*/ 19600 h 122195"/>
                <a:gd name="connsiteX13" fmla="*/ 20822 w 87980"/>
                <a:gd name="connsiteY13" fmla="*/ 104843 h 122195"/>
                <a:gd name="connsiteX14" fmla="*/ 40471 w 87980"/>
                <a:gd name="connsiteY14" fmla="*/ 105528 h 122195"/>
                <a:gd name="connsiteX15" fmla="*/ 68870 w 87980"/>
                <a:gd name="connsiteY15" fmla="*/ 63981 h 122195"/>
                <a:gd name="connsiteX16" fmla="*/ 56259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6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3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48" y="112175"/>
                    <a:pt x="59632" y="118676"/>
                  </a:cubicBezTo>
                  <a:close/>
                  <a:moveTo>
                    <a:pt x="56259" y="21702"/>
                  </a:moveTo>
                  <a:cubicBezTo>
                    <a:pt x="51176" y="19258"/>
                    <a:pt x="41889" y="18916"/>
                    <a:pt x="36072" y="18916"/>
                  </a:cubicBezTo>
                  <a:cubicBezTo>
                    <a:pt x="30989" y="18916"/>
                    <a:pt x="25906" y="19258"/>
                    <a:pt x="20822" y="19600"/>
                  </a:cubicBezTo>
                  <a:lnTo>
                    <a:pt x="20822" y="104843"/>
                  </a:lnTo>
                  <a:cubicBezTo>
                    <a:pt x="27323" y="105185"/>
                    <a:pt x="33775" y="105528"/>
                    <a:pt x="40471" y="105528"/>
                  </a:cubicBezTo>
                  <a:cubicBezTo>
                    <a:pt x="67990" y="105528"/>
                    <a:pt x="68870" y="86416"/>
                    <a:pt x="68870" y="63981"/>
                  </a:cubicBezTo>
                  <a:cubicBezTo>
                    <a:pt x="68918" y="51517"/>
                    <a:pt x="69945" y="28007"/>
                    <a:pt x="56259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8BE510E2-0BE5-4619-B6B6-C00411ECB7DE}"/>
                </a:ext>
              </a:extLst>
            </p:cNvPr>
            <p:cNvSpPr/>
            <p:nvPr/>
          </p:nvSpPr>
          <p:spPr>
            <a:xfrm>
              <a:off x="11018346" y="6534061"/>
              <a:ext cx="102644" cy="122195"/>
            </a:xfrm>
            <a:custGeom>
              <a:avLst/>
              <a:gdLst>
                <a:gd name="connsiteX0" fmla="*/ 100445 w 102644"/>
                <a:gd name="connsiteY0" fmla="*/ 9580 h 122195"/>
                <a:gd name="connsiteX1" fmla="*/ 64666 w 102644"/>
                <a:gd name="connsiteY1" fmla="*/ 115352 h 122195"/>
                <a:gd name="connsiteX2" fmla="*/ 57285 w 102644"/>
                <a:gd name="connsiteY2" fmla="*/ 121511 h 122195"/>
                <a:gd name="connsiteX3" fmla="*/ 49220 w 102644"/>
                <a:gd name="connsiteY3" fmla="*/ 121511 h 122195"/>
                <a:gd name="connsiteX4" fmla="*/ 41693 w 102644"/>
                <a:gd name="connsiteY4" fmla="*/ 115352 h 122195"/>
                <a:gd name="connsiteX5" fmla="*/ 4008 w 102644"/>
                <a:gd name="connsiteY5" fmla="*/ 7869 h 122195"/>
                <a:gd name="connsiteX6" fmla="*/ 3666 w 102644"/>
                <a:gd name="connsiteY6" fmla="*/ 6110 h 122195"/>
                <a:gd name="connsiteX7" fmla="*/ 6990 w 102644"/>
                <a:gd name="connsiteY7" fmla="*/ 3666 h 122195"/>
                <a:gd name="connsiteX8" fmla="*/ 17498 w 102644"/>
                <a:gd name="connsiteY8" fmla="*/ 3666 h 122195"/>
                <a:gd name="connsiteX9" fmla="*/ 22924 w 102644"/>
                <a:gd name="connsiteY9" fmla="*/ 8065 h 122195"/>
                <a:gd name="connsiteX10" fmla="*/ 53620 w 102644"/>
                <a:gd name="connsiteY10" fmla="*/ 101031 h 122195"/>
                <a:gd name="connsiteX11" fmla="*/ 83240 w 102644"/>
                <a:gd name="connsiteY11" fmla="*/ 9336 h 122195"/>
                <a:gd name="connsiteX12" fmla="*/ 89398 w 102644"/>
                <a:gd name="connsiteY12" fmla="*/ 3715 h 122195"/>
                <a:gd name="connsiteX13" fmla="*/ 98001 w 102644"/>
                <a:gd name="connsiteY13" fmla="*/ 3715 h 122195"/>
                <a:gd name="connsiteX14" fmla="*/ 101667 w 102644"/>
                <a:gd name="connsiteY14" fmla="*/ 5132 h 122195"/>
                <a:gd name="connsiteX15" fmla="*/ 100445 w 102644"/>
                <a:gd name="connsiteY15" fmla="*/ 958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644" h="122195">
                  <a:moveTo>
                    <a:pt x="100445" y="9580"/>
                  </a:moveTo>
                  <a:lnTo>
                    <a:pt x="64666" y="115352"/>
                  </a:lnTo>
                  <a:cubicBezTo>
                    <a:pt x="63102" y="119898"/>
                    <a:pt x="62369" y="121511"/>
                    <a:pt x="57285" y="121511"/>
                  </a:cubicBezTo>
                  <a:lnTo>
                    <a:pt x="49220" y="121511"/>
                  </a:lnTo>
                  <a:cubicBezTo>
                    <a:pt x="44137" y="121511"/>
                    <a:pt x="43257" y="119947"/>
                    <a:pt x="41693" y="115352"/>
                  </a:cubicBezTo>
                  <a:lnTo>
                    <a:pt x="4008" y="7869"/>
                  </a:lnTo>
                  <a:cubicBezTo>
                    <a:pt x="3861" y="7332"/>
                    <a:pt x="3666" y="6647"/>
                    <a:pt x="3666" y="6110"/>
                  </a:cubicBezTo>
                  <a:cubicBezTo>
                    <a:pt x="3666" y="4008"/>
                    <a:pt x="5083" y="3666"/>
                    <a:pt x="6990" y="3666"/>
                  </a:cubicBezTo>
                  <a:lnTo>
                    <a:pt x="17498" y="3666"/>
                  </a:lnTo>
                  <a:cubicBezTo>
                    <a:pt x="20822" y="3666"/>
                    <a:pt x="21897" y="5083"/>
                    <a:pt x="22924" y="8065"/>
                  </a:cubicBezTo>
                  <a:lnTo>
                    <a:pt x="53620" y="101031"/>
                  </a:lnTo>
                  <a:lnTo>
                    <a:pt x="83240" y="9336"/>
                  </a:lnTo>
                  <a:cubicBezTo>
                    <a:pt x="84462" y="5670"/>
                    <a:pt x="85146" y="3715"/>
                    <a:pt x="89398" y="3715"/>
                  </a:cubicBezTo>
                  <a:lnTo>
                    <a:pt x="98001" y="3715"/>
                  </a:lnTo>
                  <a:cubicBezTo>
                    <a:pt x="99223" y="3715"/>
                    <a:pt x="101667" y="3373"/>
                    <a:pt x="101667" y="5132"/>
                  </a:cubicBezTo>
                  <a:cubicBezTo>
                    <a:pt x="101667" y="6256"/>
                    <a:pt x="100787" y="8554"/>
                    <a:pt x="100445" y="9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77D9777D-A9C2-4649-8600-A355561A7BBE}"/>
                </a:ext>
              </a:extLst>
            </p:cNvPr>
            <p:cNvSpPr/>
            <p:nvPr/>
          </p:nvSpPr>
          <p:spPr>
            <a:xfrm>
              <a:off x="11167425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5" name="Forma Livre: Forma 24">
              <a:extLst>
                <a:ext uri="{FF2B5EF4-FFF2-40B4-BE49-F238E27FC236}">
                  <a16:creationId xmlns:a16="http://schemas.microsoft.com/office/drawing/2014/main" id="{A201BA76-F79D-4474-AC28-9BC424D3BD7A}"/>
                </a:ext>
              </a:extLst>
            </p:cNvPr>
            <p:cNvSpPr/>
            <p:nvPr/>
          </p:nvSpPr>
          <p:spPr>
            <a:xfrm>
              <a:off x="11317481" y="6532790"/>
              <a:ext cx="83093" cy="127083"/>
            </a:xfrm>
            <a:custGeom>
              <a:avLst/>
              <a:gdLst>
                <a:gd name="connsiteX0" fmla="*/ 77521 w 83093"/>
                <a:gd name="connsiteY0" fmla="*/ 120973 h 127082"/>
                <a:gd name="connsiteX1" fmla="*/ 51029 w 83093"/>
                <a:gd name="connsiteY1" fmla="*/ 124297 h 127082"/>
                <a:gd name="connsiteX2" fmla="*/ 30842 w 83093"/>
                <a:gd name="connsiteY2" fmla="*/ 122195 h 127082"/>
                <a:gd name="connsiteX3" fmla="*/ 3666 w 83093"/>
                <a:gd name="connsiteY3" fmla="*/ 64861 h 127082"/>
                <a:gd name="connsiteX4" fmla="*/ 25075 w 83093"/>
                <a:gd name="connsiteY4" fmla="*/ 7527 h 127082"/>
                <a:gd name="connsiteX5" fmla="*/ 51029 w 83093"/>
                <a:gd name="connsiteY5" fmla="*/ 3666 h 127082"/>
                <a:gd name="connsiteX6" fmla="*/ 76299 w 83093"/>
                <a:gd name="connsiteY6" fmla="*/ 5083 h 127082"/>
                <a:gd name="connsiteX7" fmla="*/ 82458 w 83093"/>
                <a:gd name="connsiteY7" fmla="*/ 8407 h 127082"/>
                <a:gd name="connsiteX8" fmla="*/ 82458 w 83093"/>
                <a:gd name="connsiteY8" fmla="*/ 14566 h 127082"/>
                <a:gd name="connsiteX9" fmla="*/ 78939 w 83093"/>
                <a:gd name="connsiteY9" fmla="*/ 20333 h 127082"/>
                <a:gd name="connsiteX10" fmla="*/ 67696 w 83093"/>
                <a:gd name="connsiteY10" fmla="*/ 19258 h 127082"/>
                <a:gd name="connsiteX11" fmla="*/ 54353 w 83093"/>
                <a:gd name="connsiteY11" fmla="*/ 18916 h 127082"/>
                <a:gd name="connsiteX12" fmla="*/ 34166 w 83093"/>
                <a:gd name="connsiteY12" fmla="*/ 21751 h 127082"/>
                <a:gd name="connsiteX13" fmla="*/ 21555 w 83093"/>
                <a:gd name="connsiteY13" fmla="*/ 65252 h 127082"/>
                <a:gd name="connsiteX14" fmla="*/ 40325 w 83093"/>
                <a:gd name="connsiteY14" fmla="*/ 108216 h 127082"/>
                <a:gd name="connsiteX15" fmla="*/ 54353 w 83093"/>
                <a:gd name="connsiteY15" fmla="*/ 109096 h 127082"/>
                <a:gd name="connsiteX16" fmla="*/ 65595 w 83093"/>
                <a:gd name="connsiteY16" fmla="*/ 107532 h 127082"/>
                <a:gd name="connsiteX17" fmla="*/ 65595 w 83093"/>
                <a:gd name="connsiteY17" fmla="*/ 67549 h 127082"/>
                <a:gd name="connsiteX18" fmla="*/ 45066 w 83093"/>
                <a:gd name="connsiteY18" fmla="*/ 67549 h 127082"/>
                <a:gd name="connsiteX19" fmla="*/ 40667 w 83093"/>
                <a:gd name="connsiteY19" fmla="*/ 59485 h 127082"/>
                <a:gd name="connsiteX20" fmla="*/ 45066 w 83093"/>
                <a:gd name="connsiteY20" fmla="*/ 53864 h 127082"/>
                <a:gd name="connsiteX21" fmla="*/ 78401 w 83093"/>
                <a:gd name="connsiteY21" fmla="*/ 53864 h 127082"/>
                <a:gd name="connsiteX22" fmla="*/ 82800 w 83093"/>
                <a:gd name="connsiteY22" fmla="*/ 58409 h 127082"/>
                <a:gd name="connsiteX23" fmla="*/ 82800 w 83093"/>
                <a:gd name="connsiteY23" fmla="*/ 114326 h 127082"/>
                <a:gd name="connsiteX24" fmla="*/ 77521 w 83093"/>
                <a:gd name="connsiteY24" fmla="*/ 120973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7082">
                  <a:moveTo>
                    <a:pt x="77521" y="120973"/>
                  </a:moveTo>
                  <a:cubicBezTo>
                    <a:pt x="70140" y="123612"/>
                    <a:pt x="58947" y="124297"/>
                    <a:pt x="51029" y="124297"/>
                  </a:cubicBezTo>
                  <a:cubicBezTo>
                    <a:pt x="44382" y="124297"/>
                    <a:pt x="37343" y="123759"/>
                    <a:pt x="30842" y="122195"/>
                  </a:cubicBezTo>
                  <a:cubicBezTo>
                    <a:pt x="5230" y="115548"/>
                    <a:pt x="3666" y="86758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9436" y="3666"/>
                    <a:pt x="67843" y="4204"/>
                    <a:pt x="76299" y="5083"/>
                  </a:cubicBezTo>
                  <a:cubicBezTo>
                    <a:pt x="78596" y="5279"/>
                    <a:pt x="82458" y="5083"/>
                    <a:pt x="82458" y="8407"/>
                  </a:cubicBezTo>
                  <a:lnTo>
                    <a:pt x="82458" y="14566"/>
                  </a:lnTo>
                  <a:cubicBezTo>
                    <a:pt x="82458" y="17547"/>
                    <a:pt x="82800" y="20333"/>
                    <a:pt x="78939" y="20333"/>
                  </a:cubicBezTo>
                  <a:cubicBezTo>
                    <a:pt x="75273" y="20333"/>
                    <a:pt x="71558" y="19649"/>
                    <a:pt x="67696" y="19258"/>
                  </a:cubicBezTo>
                  <a:cubicBezTo>
                    <a:pt x="63297" y="18916"/>
                    <a:pt x="58752" y="18916"/>
                    <a:pt x="54353" y="18916"/>
                  </a:cubicBezTo>
                  <a:cubicBezTo>
                    <a:pt x="48732" y="18916"/>
                    <a:pt x="39249" y="19453"/>
                    <a:pt x="34166" y="21751"/>
                  </a:cubicBezTo>
                  <a:cubicBezTo>
                    <a:pt x="20676" y="27909"/>
                    <a:pt x="21555" y="52935"/>
                    <a:pt x="21555" y="65252"/>
                  </a:cubicBezTo>
                  <a:cubicBezTo>
                    <a:pt x="21555" y="80502"/>
                    <a:pt x="21213" y="104355"/>
                    <a:pt x="40325" y="108216"/>
                  </a:cubicBezTo>
                  <a:cubicBezTo>
                    <a:pt x="44870" y="109096"/>
                    <a:pt x="49807" y="109096"/>
                    <a:pt x="54353" y="109096"/>
                  </a:cubicBezTo>
                  <a:cubicBezTo>
                    <a:pt x="58214" y="109096"/>
                    <a:pt x="61880" y="108411"/>
                    <a:pt x="65595" y="107532"/>
                  </a:cubicBezTo>
                  <a:lnTo>
                    <a:pt x="65595" y="67549"/>
                  </a:lnTo>
                  <a:lnTo>
                    <a:pt x="45066" y="67549"/>
                  </a:lnTo>
                  <a:cubicBezTo>
                    <a:pt x="39640" y="67549"/>
                    <a:pt x="40667" y="63346"/>
                    <a:pt x="40667" y="59485"/>
                  </a:cubicBezTo>
                  <a:cubicBezTo>
                    <a:pt x="40667" y="55965"/>
                    <a:pt x="40813" y="53864"/>
                    <a:pt x="45066" y="53864"/>
                  </a:cubicBezTo>
                  <a:lnTo>
                    <a:pt x="78401" y="53864"/>
                  </a:lnTo>
                  <a:cubicBezTo>
                    <a:pt x="81920" y="53864"/>
                    <a:pt x="82800" y="55086"/>
                    <a:pt x="82800" y="58409"/>
                  </a:cubicBezTo>
                  <a:lnTo>
                    <a:pt x="82800" y="114326"/>
                  </a:lnTo>
                  <a:cubicBezTo>
                    <a:pt x="82800" y="118725"/>
                    <a:pt x="81578" y="119604"/>
                    <a:pt x="77521" y="120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DC71E107-3225-4283-9072-C23BE7BB63FF}"/>
                </a:ext>
              </a:extLst>
            </p:cNvPr>
            <p:cNvSpPr/>
            <p:nvPr/>
          </p:nvSpPr>
          <p:spPr>
            <a:xfrm>
              <a:off x="11444125" y="6533230"/>
              <a:ext cx="102644" cy="122195"/>
            </a:xfrm>
            <a:custGeom>
              <a:avLst/>
              <a:gdLst>
                <a:gd name="connsiteX0" fmla="*/ 97464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4 w 102644"/>
                <a:gd name="connsiteY15" fmla="*/ 121608 h 122195"/>
                <a:gd name="connsiteX16" fmla="*/ 51371 w 102644"/>
                <a:gd name="connsiteY16" fmla="*/ 24292 h 122195"/>
                <a:gd name="connsiteX17" fmla="*/ 36659 w 102644"/>
                <a:gd name="connsiteY17" fmla="*/ 69553 h 122195"/>
                <a:gd name="connsiteX18" fmla="*/ 66621 w 102644"/>
                <a:gd name="connsiteY18" fmla="*/ 69749 h 122195"/>
                <a:gd name="connsiteX19" fmla="*/ 51371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4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4" y="121608"/>
                  </a:cubicBezTo>
                  <a:close/>
                  <a:moveTo>
                    <a:pt x="51371" y="24292"/>
                  </a:moveTo>
                  <a:lnTo>
                    <a:pt x="36659" y="69553"/>
                  </a:lnTo>
                  <a:cubicBezTo>
                    <a:pt x="46679" y="69553"/>
                    <a:pt x="56650" y="69358"/>
                    <a:pt x="66621" y="69749"/>
                  </a:cubicBezTo>
                  <a:lnTo>
                    <a:pt x="51371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BA0E4CD4-088A-47AE-8ED8-6DA5AFA34A22}"/>
                </a:ext>
              </a:extLst>
            </p:cNvPr>
            <p:cNvSpPr/>
            <p:nvPr/>
          </p:nvSpPr>
          <p:spPr>
            <a:xfrm>
              <a:off x="11591933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2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308 w 87980"/>
                <a:gd name="connsiteY10" fmla="*/ 21702 h 122195"/>
                <a:gd name="connsiteX11" fmla="*/ 36121 w 87980"/>
                <a:gd name="connsiteY11" fmla="*/ 18916 h 122195"/>
                <a:gd name="connsiteX12" fmla="*/ 20871 w 87980"/>
                <a:gd name="connsiteY12" fmla="*/ 19600 h 122195"/>
                <a:gd name="connsiteX13" fmla="*/ 20871 w 87980"/>
                <a:gd name="connsiteY13" fmla="*/ 104843 h 122195"/>
                <a:gd name="connsiteX14" fmla="*/ 40520 w 87980"/>
                <a:gd name="connsiteY14" fmla="*/ 105528 h 122195"/>
                <a:gd name="connsiteX15" fmla="*/ 68918 w 87980"/>
                <a:gd name="connsiteY15" fmla="*/ 63981 h 122195"/>
                <a:gd name="connsiteX16" fmla="*/ 56308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5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2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97" y="112175"/>
                    <a:pt x="59632" y="118676"/>
                  </a:cubicBezTo>
                  <a:close/>
                  <a:moveTo>
                    <a:pt x="56308" y="21702"/>
                  </a:moveTo>
                  <a:cubicBezTo>
                    <a:pt x="51224" y="19258"/>
                    <a:pt x="41938" y="18916"/>
                    <a:pt x="36121" y="18916"/>
                  </a:cubicBezTo>
                  <a:cubicBezTo>
                    <a:pt x="31038" y="18916"/>
                    <a:pt x="25954" y="19258"/>
                    <a:pt x="20871" y="19600"/>
                  </a:cubicBezTo>
                  <a:lnTo>
                    <a:pt x="20871" y="104843"/>
                  </a:lnTo>
                  <a:cubicBezTo>
                    <a:pt x="27372" y="105185"/>
                    <a:pt x="33824" y="105528"/>
                    <a:pt x="40520" y="105528"/>
                  </a:cubicBezTo>
                  <a:cubicBezTo>
                    <a:pt x="68039" y="105528"/>
                    <a:pt x="68918" y="86416"/>
                    <a:pt x="68918" y="63981"/>
                  </a:cubicBezTo>
                  <a:cubicBezTo>
                    <a:pt x="68918" y="51517"/>
                    <a:pt x="69994" y="28007"/>
                    <a:pt x="56308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EDAEF8A6-7D52-4CBE-A24B-A1D1B7278037}"/>
                </a:ext>
              </a:extLst>
            </p:cNvPr>
            <p:cNvSpPr/>
            <p:nvPr/>
          </p:nvSpPr>
          <p:spPr>
            <a:xfrm>
              <a:off x="11731089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47 w 97756"/>
                <a:gd name="connsiteY5" fmla="*/ 3666 h 127082"/>
                <a:gd name="connsiteX6" fmla="*/ 85488 w 97756"/>
                <a:gd name="connsiteY6" fmla="*/ 19111 h 127082"/>
                <a:gd name="connsiteX7" fmla="*/ 96877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3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5" y="98880"/>
                    <a:pt x="3666" y="81871"/>
                    <a:pt x="3666" y="65741"/>
                  </a:cubicBezTo>
                  <a:cubicBezTo>
                    <a:pt x="3666" y="49611"/>
                    <a:pt x="5084" y="32406"/>
                    <a:pt x="15055" y="19111"/>
                  </a:cubicBezTo>
                  <a:cubicBezTo>
                    <a:pt x="24146" y="6990"/>
                    <a:pt x="35681" y="3666"/>
                    <a:pt x="50247" y="3666"/>
                  </a:cubicBezTo>
                  <a:cubicBezTo>
                    <a:pt x="64813" y="3666"/>
                    <a:pt x="76397" y="6990"/>
                    <a:pt x="85488" y="19111"/>
                  </a:cubicBezTo>
                  <a:cubicBezTo>
                    <a:pt x="95459" y="32455"/>
                    <a:pt x="96877" y="49611"/>
                    <a:pt x="96877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2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03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C9111214-D350-4A16-89AD-0DBB3B7406A8}"/>
                </a:ext>
              </a:extLst>
            </p:cNvPr>
            <p:cNvSpPr/>
            <p:nvPr/>
          </p:nvSpPr>
          <p:spPr>
            <a:xfrm>
              <a:off x="11878645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3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1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3" y="19817"/>
                  </a:cubicBezTo>
                  <a:cubicBezTo>
                    <a:pt x="62768" y="19817"/>
                    <a:pt x="59982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1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74781AD-C658-42D7-AE0D-BDD4A5EA92B6}"/>
              </a:ext>
            </a:extLst>
          </p:cNvPr>
          <p:cNvGrpSpPr/>
          <p:nvPr userDrawn="1"/>
        </p:nvGrpSpPr>
        <p:grpSpPr>
          <a:xfrm>
            <a:off x="0" y="6591300"/>
            <a:ext cx="8134350" cy="0"/>
            <a:chOff x="0" y="6591300"/>
            <a:chExt cx="8134350" cy="0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CDAC4B4-AB54-4E54-AB5A-713CF9DB49B5}"/>
                </a:ext>
              </a:extLst>
            </p:cNvPr>
            <p:cNvCxnSpPr/>
            <p:nvPr/>
          </p:nvCxnSpPr>
          <p:spPr>
            <a:xfrm flipH="1">
              <a:off x="371475" y="6591300"/>
              <a:ext cx="7762875" cy="0"/>
            </a:xfrm>
            <a:prstGeom prst="line">
              <a:avLst/>
            </a:prstGeom>
            <a:ln>
              <a:solidFill>
                <a:srgbClr val="6C68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15DFB6E4-2137-4C20-AB5B-D25514D328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591300"/>
              <a:ext cx="37147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áfico 32">
            <a:extLst>
              <a:ext uri="{FF2B5EF4-FFF2-40B4-BE49-F238E27FC236}">
                <a16:creationId xmlns:a16="http://schemas.microsoft.com/office/drawing/2014/main" id="{0C2EBF03-BC6A-49C4-AC13-78547D6647D7}"/>
              </a:ext>
            </a:extLst>
          </p:cNvPr>
          <p:cNvGrpSpPr/>
          <p:nvPr userDrawn="1"/>
        </p:nvGrpSpPr>
        <p:grpSpPr>
          <a:xfrm rot="5400000">
            <a:off x="-493496" y="130553"/>
            <a:ext cx="473035" cy="211929"/>
            <a:chOff x="-2212182" y="3083718"/>
            <a:chExt cx="935450" cy="419100"/>
          </a:xfrm>
        </p:grpSpPr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7BEDE9F6-D37C-4976-9DBF-79A9BCD9EEB0}"/>
                </a:ext>
              </a:extLst>
            </p:cNvPr>
            <p:cNvSpPr/>
            <p:nvPr/>
          </p:nvSpPr>
          <p:spPr>
            <a:xfrm>
              <a:off x="-221218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A951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61D23F24-C617-4060-807C-18595FF61348}"/>
                </a:ext>
              </a:extLst>
            </p:cNvPr>
            <p:cNvSpPr/>
            <p:nvPr/>
          </p:nvSpPr>
          <p:spPr>
            <a:xfrm>
              <a:off x="-169583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6C68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6" name="Título 45">
            <a:extLst>
              <a:ext uri="{FF2B5EF4-FFF2-40B4-BE49-F238E27FC236}">
                <a16:creationId xmlns:a16="http://schemas.microsoft.com/office/drawing/2014/main" id="{081391C1-6D15-45F6-B1EE-CFBA0A370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5057775" cy="644524"/>
          </a:xfrm>
          <a:prstGeom prst="rect">
            <a:avLst/>
          </a:prstGeom>
        </p:spPr>
        <p:txBody>
          <a:bodyPr/>
          <a:lstStyle>
            <a:lvl1pPr>
              <a:defRPr sz="2000" b="1" spc="0">
                <a:solidFill>
                  <a:srgbClr val="6C6863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INSERIR O TÍTULO DO SLIDE </a:t>
            </a:r>
            <a:br>
              <a:rPr lang="pt-BR" dirty="0"/>
            </a:br>
            <a:r>
              <a:rPr lang="pt-BR" dirty="0"/>
              <a:t>NESTE ESPAÇO.</a:t>
            </a:r>
          </a:p>
        </p:txBody>
      </p:sp>
      <p:sp>
        <p:nvSpPr>
          <p:cNvPr id="51" name="Espaço Reservado para Texto 50">
            <a:extLst>
              <a:ext uri="{FF2B5EF4-FFF2-40B4-BE49-F238E27FC236}">
                <a16:creationId xmlns:a16="http://schemas.microsoft.com/office/drawing/2014/main" id="{67131391-CF98-4696-AC61-D4D978C039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974" y="1074016"/>
            <a:ext cx="10823575" cy="23956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INSERIR O SUBTÍTULO DO SLIDE NESTE ESPAÇO</a:t>
            </a:r>
          </a:p>
        </p:txBody>
      </p:sp>
      <p:sp>
        <p:nvSpPr>
          <p:cNvPr id="60" name="Espaço Reservado para Texto 59">
            <a:extLst>
              <a:ext uri="{FF2B5EF4-FFF2-40B4-BE49-F238E27FC236}">
                <a16:creationId xmlns:a16="http://schemas.microsoft.com/office/drawing/2014/main" id="{F5008FDF-A4FD-4038-BB81-9D65415C40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5621" y="4056931"/>
            <a:ext cx="10830928" cy="558006"/>
          </a:xfrm>
          <a:prstGeom prst="rect">
            <a:avLst/>
          </a:prstGeom>
          <a:solidFill>
            <a:srgbClr val="FCFCFC"/>
          </a:solidFill>
        </p:spPr>
        <p:txBody>
          <a:bodyPr anchor="t"/>
          <a:lstStyle>
            <a:lvl1pPr marL="0" indent="0">
              <a:buNone/>
              <a:defRPr lang="pt-BR" sz="1400" b="0" spc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pt-BR" sz="1800" smtClean="0"/>
            </a:lvl2pPr>
            <a:lvl3pPr>
              <a:defRPr lang="pt-BR" sz="1800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285750" lvl="0" indent="-285750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A95153"/>
              </a:buClr>
              <a:buSzPct val="100000"/>
            </a:pPr>
            <a:r>
              <a:rPr lang="pt-BR" dirty="0"/>
              <a:t>Editar estilos de texto mestre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4CEE10C9-3DD4-44FE-ABC7-6495D35E9D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2975" y="1400175"/>
            <a:ext cx="10823575" cy="25701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87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/text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>
            <a:extLst>
              <a:ext uri="{FF2B5EF4-FFF2-40B4-BE49-F238E27FC236}">
                <a16:creationId xmlns:a16="http://schemas.microsoft.com/office/drawing/2014/main" id="{9EBC066D-399F-4572-9CA1-D577858F0BB3}"/>
              </a:ext>
            </a:extLst>
          </p:cNvPr>
          <p:cNvSpPr/>
          <p:nvPr userDrawn="1"/>
        </p:nvSpPr>
        <p:spPr>
          <a:xfrm>
            <a:off x="942974" y="1074016"/>
            <a:ext cx="10823575" cy="239567"/>
          </a:xfrm>
          <a:prstGeom prst="rect">
            <a:avLst/>
          </a:prstGeom>
          <a:solidFill>
            <a:srgbClr val="6C6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74781AD-C658-42D7-AE0D-BDD4A5EA92B6}"/>
              </a:ext>
            </a:extLst>
          </p:cNvPr>
          <p:cNvGrpSpPr/>
          <p:nvPr userDrawn="1"/>
        </p:nvGrpSpPr>
        <p:grpSpPr>
          <a:xfrm>
            <a:off x="0" y="6591300"/>
            <a:ext cx="8134350" cy="0"/>
            <a:chOff x="0" y="6591300"/>
            <a:chExt cx="8134350" cy="0"/>
          </a:xfrm>
        </p:grpSpPr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CCDAC4B4-AB54-4E54-AB5A-713CF9DB49B5}"/>
                </a:ext>
              </a:extLst>
            </p:cNvPr>
            <p:cNvCxnSpPr/>
            <p:nvPr/>
          </p:nvCxnSpPr>
          <p:spPr>
            <a:xfrm flipH="1">
              <a:off x="371475" y="6591300"/>
              <a:ext cx="7762875" cy="0"/>
            </a:xfrm>
            <a:prstGeom prst="line">
              <a:avLst/>
            </a:prstGeom>
            <a:ln>
              <a:solidFill>
                <a:srgbClr val="A9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15DFB6E4-2137-4C20-AB5B-D25514D328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6591300"/>
              <a:ext cx="37147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áfico 32">
            <a:extLst>
              <a:ext uri="{FF2B5EF4-FFF2-40B4-BE49-F238E27FC236}">
                <a16:creationId xmlns:a16="http://schemas.microsoft.com/office/drawing/2014/main" id="{0C2EBF03-BC6A-49C4-AC13-78547D6647D7}"/>
              </a:ext>
            </a:extLst>
          </p:cNvPr>
          <p:cNvGrpSpPr/>
          <p:nvPr userDrawn="1"/>
        </p:nvGrpSpPr>
        <p:grpSpPr>
          <a:xfrm rot="5400000">
            <a:off x="-493496" y="130553"/>
            <a:ext cx="473035" cy="211929"/>
            <a:chOff x="-2212182" y="3083718"/>
            <a:chExt cx="935450" cy="419100"/>
          </a:xfrm>
        </p:grpSpPr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7BEDE9F6-D37C-4976-9DBF-79A9BCD9EEB0}"/>
                </a:ext>
              </a:extLst>
            </p:cNvPr>
            <p:cNvSpPr/>
            <p:nvPr/>
          </p:nvSpPr>
          <p:spPr>
            <a:xfrm>
              <a:off x="-221218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A951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61D23F24-C617-4060-807C-18595FF61348}"/>
                </a:ext>
              </a:extLst>
            </p:cNvPr>
            <p:cNvSpPr/>
            <p:nvPr/>
          </p:nvSpPr>
          <p:spPr>
            <a:xfrm>
              <a:off x="-1695832" y="3083718"/>
              <a:ext cx="419100" cy="419100"/>
            </a:xfrm>
            <a:custGeom>
              <a:avLst/>
              <a:gdLst>
                <a:gd name="connsiteX0" fmla="*/ 7144 w 419100"/>
                <a:gd name="connsiteY0" fmla="*/ 7144 h 419100"/>
                <a:gd name="connsiteX1" fmla="*/ 412147 w 419100"/>
                <a:gd name="connsiteY1" fmla="*/ 7144 h 419100"/>
                <a:gd name="connsiteX2" fmla="*/ 412147 w 419100"/>
                <a:gd name="connsiteY2" fmla="*/ 412147 h 419100"/>
                <a:gd name="connsiteX3" fmla="*/ 7144 w 419100"/>
                <a:gd name="connsiteY3" fmla="*/ 41214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419100">
                  <a:moveTo>
                    <a:pt x="7144" y="7144"/>
                  </a:moveTo>
                  <a:lnTo>
                    <a:pt x="412147" y="7144"/>
                  </a:lnTo>
                  <a:lnTo>
                    <a:pt x="412147" y="412147"/>
                  </a:lnTo>
                  <a:lnTo>
                    <a:pt x="7144" y="412147"/>
                  </a:lnTo>
                  <a:close/>
                </a:path>
              </a:pathLst>
            </a:custGeom>
            <a:solidFill>
              <a:srgbClr val="6C68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6" name="Título 45">
            <a:extLst>
              <a:ext uri="{FF2B5EF4-FFF2-40B4-BE49-F238E27FC236}">
                <a16:creationId xmlns:a16="http://schemas.microsoft.com/office/drawing/2014/main" id="{081391C1-6D15-45F6-B1EE-CFBA0A370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5057775" cy="644524"/>
          </a:xfrm>
          <a:prstGeom prst="rect">
            <a:avLst/>
          </a:prstGeom>
        </p:spPr>
        <p:txBody>
          <a:bodyPr/>
          <a:lstStyle>
            <a:lvl1pPr>
              <a:defRPr sz="2000" b="1" spc="0">
                <a:solidFill>
                  <a:srgbClr val="6C6863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pt-BR" dirty="0"/>
              <a:t>INSERIR O TÍTULO DO SLIDE </a:t>
            </a:r>
            <a:br>
              <a:rPr lang="pt-BR" dirty="0"/>
            </a:br>
            <a:r>
              <a:rPr lang="pt-BR" dirty="0"/>
              <a:t>NESTE ESPAÇO.</a:t>
            </a:r>
          </a:p>
        </p:txBody>
      </p:sp>
      <p:sp>
        <p:nvSpPr>
          <p:cNvPr id="51" name="Espaço Reservado para Texto 50">
            <a:extLst>
              <a:ext uri="{FF2B5EF4-FFF2-40B4-BE49-F238E27FC236}">
                <a16:creationId xmlns:a16="http://schemas.microsoft.com/office/drawing/2014/main" id="{67131391-CF98-4696-AC61-D4D978C039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2974" y="1074016"/>
            <a:ext cx="10823575" cy="23956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" b="1" spc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INSERIR O SUBTÍTULO DO SLIDE NESTE ESPAÇO</a:t>
            </a:r>
          </a:p>
        </p:txBody>
      </p:sp>
      <p:sp>
        <p:nvSpPr>
          <p:cNvPr id="60" name="Espaço Reservado para Texto 59">
            <a:extLst>
              <a:ext uri="{FF2B5EF4-FFF2-40B4-BE49-F238E27FC236}">
                <a16:creationId xmlns:a16="http://schemas.microsoft.com/office/drawing/2014/main" id="{F5008FDF-A4FD-4038-BB81-9D65415C40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8650" y="1400175"/>
            <a:ext cx="3517898" cy="4887187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lnSpc>
                <a:spcPct val="150000"/>
              </a:lnSpc>
              <a:buNone/>
              <a:defRPr lang="pt-BR" sz="1400" b="0" spc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 lang="pt-BR" sz="1800" smtClean="0"/>
            </a:lvl2pPr>
            <a:lvl3pPr>
              <a:defRPr lang="pt-BR" sz="1800" smtClean="0"/>
            </a:lvl3pPr>
            <a:lvl4pPr>
              <a:defRPr lang="pt-BR" smtClean="0"/>
            </a:lvl4pPr>
            <a:lvl5pPr>
              <a:defRPr lang="pt-BR"/>
            </a:lvl5pPr>
          </a:lstStyle>
          <a:p>
            <a:pPr marL="285750" lvl="0" indent="-285750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>
                <a:srgbClr val="A95153"/>
              </a:buClr>
              <a:buSzPct val="100000"/>
            </a:pPr>
            <a:r>
              <a:rPr lang="pt-BR" dirty="0"/>
              <a:t>Editar estilos de texto mestre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4CEE10C9-3DD4-44FE-ABC7-6495D35E9D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2975" y="1400175"/>
            <a:ext cx="7237648" cy="488718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BR" dirty="0"/>
          </a:p>
        </p:txBody>
      </p:sp>
      <p:sp>
        <p:nvSpPr>
          <p:cNvPr id="4" name="Gráfico 1">
            <a:extLst>
              <a:ext uri="{FF2B5EF4-FFF2-40B4-BE49-F238E27FC236}">
                <a16:creationId xmlns:a16="http://schemas.microsoft.com/office/drawing/2014/main" id="{FE29B2D6-99B4-46B9-8D2B-43C3265E6829}"/>
              </a:ext>
            </a:extLst>
          </p:cNvPr>
          <p:cNvSpPr/>
          <p:nvPr/>
        </p:nvSpPr>
        <p:spPr>
          <a:xfrm>
            <a:off x="9006945" y="3178660"/>
            <a:ext cx="3939786" cy="3939786"/>
          </a:xfrm>
          <a:custGeom>
            <a:avLst/>
            <a:gdLst>
              <a:gd name="connsiteX0" fmla="*/ 1243543 w 2334561"/>
              <a:gd name="connsiteY0" fmla="*/ 2367245 h 2334561"/>
              <a:gd name="connsiteX1" fmla="*/ 116728 w 2334561"/>
              <a:gd name="connsiteY1" fmla="*/ 1241987 h 2334561"/>
              <a:gd name="connsiteX2" fmla="*/ 1243543 w 2334561"/>
              <a:gd name="connsiteY2" fmla="*/ 116728 h 2334561"/>
              <a:gd name="connsiteX3" fmla="*/ 2370358 w 2334561"/>
              <a:gd name="connsiteY3" fmla="*/ 1241987 h 2334561"/>
              <a:gd name="connsiteX4" fmla="*/ 1243543 w 2334561"/>
              <a:gd name="connsiteY4" fmla="*/ 2367245 h 2334561"/>
              <a:gd name="connsiteX5" fmla="*/ 1243543 w 2334561"/>
              <a:gd name="connsiteY5" fmla="*/ 462243 h 2334561"/>
              <a:gd name="connsiteX6" fmla="*/ 462243 w 2334561"/>
              <a:gd name="connsiteY6" fmla="*/ 1241987 h 2334561"/>
              <a:gd name="connsiteX7" fmla="*/ 1243543 w 2334561"/>
              <a:gd name="connsiteY7" fmla="*/ 2021730 h 2334561"/>
              <a:gd name="connsiteX8" fmla="*/ 2024843 w 2334561"/>
              <a:gd name="connsiteY8" fmla="*/ 1241987 h 2334561"/>
              <a:gd name="connsiteX9" fmla="*/ 1243543 w 2334561"/>
              <a:gd name="connsiteY9" fmla="*/ 462243 h 233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4561" h="2334561">
                <a:moveTo>
                  <a:pt x="1243543" y="2367245"/>
                </a:moveTo>
                <a:cubicBezTo>
                  <a:pt x="622550" y="2367245"/>
                  <a:pt x="116728" y="1861424"/>
                  <a:pt x="116728" y="1241987"/>
                </a:cubicBezTo>
                <a:cubicBezTo>
                  <a:pt x="116728" y="620993"/>
                  <a:pt x="622550" y="116728"/>
                  <a:pt x="1243543" y="116728"/>
                </a:cubicBezTo>
                <a:cubicBezTo>
                  <a:pt x="1864536" y="116728"/>
                  <a:pt x="2370358" y="620993"/>
                  <a:pt x="2370358" y="1241987"/>
                </a:cubicBezTo>
                <a:cubicBezTo>
                  <a:pt x="2370358" y="1861424"/>
                  <a:pt x="1864536" y="2367245"/>
                  <a:pt x="1243543" y="2367245"/>
                </a:cubicBezTo>
                <a:close/>
                <a:moveTo>
                  <a:pt x="1243543" y="462243"/>
                </a:moveTo>
                <a:cubicBezTo>
                  <a:pt x="812427" y="462243"/>
                  <a:pt x="462243" y="812427"/>
                  <a:pt x="462243" y="1241987"/>
                </a:cubicBezTo>
                <a:cubicBezTo>
                  <a:pt x="462243" y="1671546"/>
                  <a:pt x="812427" y="2021730"/>
                  <a:pt x="1243543" y="2021730"/>
                </a:cubicBezTo>
                <a:cubicBezTo>
                  <a:pt x="1674659" y="2021730"/>
                  <a:pt x="2024843" y="1671546"/>
                  <a:pt x="2024843" y="1241987"/>
                </a:cubicBezTo>
                <a:cubicBezTo>
                  <a:pt x="2024843" y="810871"/>
                  <a:pt x="1674659" y="462243"/>
                  <a:pt x="1243543" y="462243"/>
                </a:cubicBezTo>
                <a:close/>
              </a:path>
            </a:pathLst>
          </a:custGeom>
          <a:solidFill>
            <a:srgbClr val="F2F2F2">
              <a:alpha val="20000"/>
            </a:srgbClr>
          </a:solidFill>
          <a:ln w="5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pt-BR"/>
          </a:p>
        </p:txBody>
      </p:sp>
      <p:grpSp>
        <p:nvGrpSpPr>
          <p:cNvPr id="39" name="Gráfico 30">
            <a:extLst>
              <a:ext uri="{FF2B5EF4-FFF2-40B4-BE49-F238E27FC236}">
                <a16:creationId xmlns:a16="http://schemas.microsoft.com/office/drawing/2014/main" id="{60AFF7C5-D213-4C55-8724-77D779973F15}"/>
              </a:ext>
            </a:extLst>
          </p:cNvPr>
          <p:cNvGrpSpPr/>
          <p:nvPr userDrawn="1"/>
        </p:nvGrpSpPr>
        <p:grpSpPr>
          <a:xfrm>
            <a:off x="8662360" y="6478630"/>
            <a:ext cx="2996240" cy="122195"/>
            <a:chOff x="8952749" y="6534354"/>
            <a:chExt cx="2996240" cy="122195"/>
          </a:xfrm>
          <a:solidFill>
            <a:srgbClr val="6C6863"/>
          </a:solidFill>
        </p:grpSpPr>
        <p:sp>
          <p:nvSpPr>
            <p:cNvPr id="40" name="Forma Livre: Forma 39">
              <a:extLst>
                <a:ext uri="{FF2B5EF4-FFF2-40B4-BE49-F238E27FC236}">
                  <a16:creationId xmlns:a16="http://schemas.microsoft.com/office/drawing/2014/main" id="{1BD465A7-EE5C-4D70-AD22-4228A9483191}"/>
                </a:ext>
              </a:extLst>
            </p:cNvPr>
            <p:cNvSpPr/>
            <p:nvPr/>
          </p:nvSpPr>
          <p:spPr>
            <a:xfrm>
              <a:off x="8949083" y="6532790"/>
              <a:ext cx="78205" cy="127083"/>
            </a:xfrm>
            <a:custGeom>
              <a:avLst/>
              <a:gdLst>
                <a:gd name="connsiteX0" fmla="*/ 70483 w 78205"/>
                <a:gd name="connsiteY0" fmla="*/ 123466 h 127082"/>
                <a:gd name="connsiteX1" fmla="*/ 51029 w 78205"/>
                <a:gd name="connsiteY1" fmla="*/ 124346 h 127082"/>
                <a:gd name="connsiteX2" fmla="*/ 30842 w 78205"/>
                <a:gd name="connsiteY2" fmla="*/ 122244 h 127082"/>
                <a:gd name="connsiteX3" fmla="*/ 3666 w 78205"/>
                <a:gd name="connsiteY3" fmla="*/ 64861 h 127082"/>
                <a:gd name="connsiteX4" fmla="*/ 25075 w 78205"/>
                <a:gd name="connsiteY4" fmla="*/ 7527 h 127082"/>
                <a:gd name="connsiteX5" fmla="*/ 51029 w 78205"/>
                <a:gd name="connsiteY5" fmla="*/ 3666 h 127082"/>
                <a:gd name="connsiteX6" fmla="*/ 70483 w 78205"/>
                <a:gd name="connsiteY6" fmla="*/ 4546 h 127082"/>
                <a:gd name="connsiteX7" fmla="*/ 76788 w 78205"/>
                <a:gd name="connsiteY7" fmla="*/ 7869 h 127082"/>
                <a:gd name="connsiteX8" fmla="*/ 76788 w 78205"/>
                <a:gd name="connsiteY8" fmla="*/ 14028 h 127082"/>
                <a:gd name="connsiteX9" fmla="*/ 73122 w 78205"/>
                <a:gd name="connsiteY9" fmla="*/ 19796 h 127082"/>
                <a:gd name="connsiteX10" fmla="*/ 64373 w 78205"/>
                <a:gd name="connsiteY10" fmla="*/ 19258 h 127082"/>
                <a:gd name="connsiteX11" fmla="*/ 54402 w 78205"/>
                <a:gd name="connsiteY11" fmla="*/ 18916 h 127082"/>
                <a:gd name="connsiteX12" fmla="*/ 34215 w 78205"/>
                <a:gd name="connsiteY12" fmla="*/ 21751 h 127082"/>
                <a:gd name="connsiteX13" fmla="*/ 21604 w 78205"/>
                <a:gd name="connsiteY13" fmla="*/ 65252 h 127082"/>
                <a:gd name="connsiteX14" fmla="*/ 40373 w 78205"/>
                <a:gd name="connsiteY14" fmla="*/ 108216 h 127082"/>
                <a:gd name="connsiteX15" fmla="*/ 54402 w 78205"/>
                <a:gd name="connsiteY15" fmla="*/ 109096 h 127082"/>
                <a:gd name="connsiteX16" fmla="*/ 64373 w 78205"/>
                <a:gd name="connsiteY16" fmla="*/ 108754 h 127082"/>
                <a:gd name="connsiteX17" fmla="*/ 73122 w 78205"/>
                <a:gd name="connsiteY17" fmla="*/ 108216 h 127082"/>
                <a:gd name="connsiteX18" fmla="*/ 76788 w 78205"/>
                <a:gd name="connsiteY18" fmla="*/ 113983 h 127082"/>
                <a:gd name="connsiteX19" fmla="*/ 76788 w 78205"/>
                <a:gd name="connsiteY19" fmla="*/ 120142 h 127082"/>
                <a:gd name="connsiteX20" fmla="*/ 70483 w 78205"/>
                <a:gd name="connsiteY20" fmla="*/ 1234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205" h="127082">
                  <a:moveTo>
                    <a:pt x="70483" y="123466"/>
                  </a:moveTo>
                  <a:cubicBezTo>
                    <a:pt x="63982" y="124003"/>
                    <a:pt x="57530" y="124346"/>
                    <a:pt x="51029" y="124346"/>
                  </a:cubicBezTo>
                  <a:cubicBezTo>
                    <a:pt x="44382" y="124346"/>
                    <a:pt x="37343" y="123808"/>
                    <a:pt x="30842" y="122244"/>
                  </a:cubicBezTo>
                  <a:cubicBezTo>
                    <a:pt x="5230" y="115743"/>
                    <a:pt x="3666" y="86612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7530" y="3666"/>
                    <a:pt x="64031" y="4008"/>
                    <a:pt x="70483" y="4546"/>
                  </a:cubicBezTo>
                  <a:cubicBezTo>
                    <a:pt x="72780" y="4741"/>
                    <a:pt x="76788" y="4546"/>
                    <a:pt x="76788" y="7869"/>
                  </a:cubicBezTo>
                  <a:lnTo>
                    <a:pt x="76788" y="14028"/>
                  </a:lnTo>
                  <a:cubicBezTo>
                    <a:pt x="76788" y="17205"/>
                    <a:pt x="77130" y="19796"/>
                    <a:pt x="73122" y="19796"/>
                  </a:cubicBezTo>
                  <a:cubicBezTo>
                    <a:pt x="70140" y="19796"/>
                    <a:pt x="67354" y="19453"/>
                    <a:pt x="64373" y="19258"/>
                  </a:cubicBezTo>
                  <a:cubicBezTo>
                    <a:pt x="61049" y="18916"/>
                    <a:pt x="57725" y="18916"/>
                    <a:pt x="54402" y="18916"/>
                  </a:cubicBezTo>
                  <a:cubicBezTo>
                    <a:pt x="48634" y="18916"/>
                    <a:pt x="39298" y="19453"/>
                    <a:pt x="34215" y="21751"/>
                  </a:cubicBezTo>
                  <a:cubicBezTo>
                    <a:pt x="20724" y="27909"/>
                    <a:pt x="21604" y="52935"/>
                    <a:pt x="21604" y="65252"/>
                  </a:cubicBezTo>
                  <a:cubicBezTo>
                    <a:pt x="21604" y="80502"/>
                    <a:pt x="21262" y="104355"/>
                    <a:pt x="40373" y="108216"/>
                  </a:cubicBezTo>
                  <a:cubicBezTo>
                    <a:pt x="44919" y="109096"/>
                    <a:pt x="49856" y="109096"/>
                    <a:pt x="54402" y="109096"/>
                  </a:cubicBezTo>
                  <a:cubicBezTo>
                    <a:pt x="57725" y="109096"/>
                    <a:pt x="61049" y="109096"/>
                    <a:pt x="64373" y="108754"/>
                  </a:cubicBezTo>
                  <a:cubicBezTo>
                    <a:pt x="67354" y="108558"/>
                    <a:pt x="70140" y="108216"/>
                    <a:pt x="73122" y="108216"/>
                  </a:cubicBezTo>
                  <a:cubicBezTo>
                    <a:pt x="77179" y="108216"/>
                    <a:pt x="76788" y="110855"/>
                    <a:pt x="76788" y="113983"/>
                  </a:cubicBezTo>
                  <a:lnTo>
                    <a:pt x="76788" y="120142"/>
                  </a:lnTo>
                  <a:cubicBezTo>
                    <a:pt x="76788" y="123466"/>
                    <a:pt x="72780" y="123270"/>
                    <a:pt x="70483" y="1234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1" name="Forma Livre: Forma 40">
              <a:extLst>
                <a:ext uri="{FF2B5EF4-FFF2-40B4-BE49-F238E27FC236}">
                  <a16:creationId xmlns:a16="http://schemas.microsoft.com/office/drawing/2014/main" id="{2094CA84-AFCB-4910-A802-A6C96800E44C}"/>
                </a:ext>
              </a:extLst>
            </p:cNvPr>
            <p:cNvSpPr/>
            <p:nvPr/>
          </p:nvSpPr>
          <p:spPr>
            <a:xfrm>
              <a:off x="907416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592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FBC59464-46C9-4B52-9A8D-2310AE9A5D01}"/>
                </a:ext>
              </a:extLst>
            </p:cNvPr>
            <p:cNvSpPr/>
            <p:nvPr/>
          </p:nvSpPr>
          <p:spPr>
            <a:xfrm>
              <a:off x="9224016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7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7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7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D56BD7C3-921A-4A8A-A0FB-752D539B9D1B}"/>
                </a:ext>
              </a:extLst>
            </p:cNvPr>
            <p:cNvSpPr/>
            <p:nvPr/>
          </p:nvSpPr>
          <p:spPr>
            <a:xfrm>
              <a:off x="9339474" y="6534061"/>
              <a:ext cx="87981" cy="122195"/>
            </a:xfrm>
            <a:custGeom>
              <a:avLst/>
              <a:gdLst>
                <a:gd name="connsiteX0" fmla="*/ 82751 w 87980"/>
                <a:gd name="connsiteY0" fmla="*/ 18720 h 122195"/>
                <a:gd name="connsiteX1" fmla="*/ 54011 w 87980"/>
                <a:gd name="connsiteY1" fmla="*/ 18378 h 122195"/>
                <a:gd name="connsiteX2" fmla="*/ 54011 w 87980"/>
                <a:gd name="connsiteY2" fmla="*/ 115694 h 122195"/>
                <a:gd name="connsiteX3" fmla="*/ 49611 w 87980"/>
                <a:gd name="connsiteY3" fmla="*/ 120778 h 122195"/>
                <a:gd name="connsiteX4" fmla="*/ 42231 w 87980"/>
                <a:gd name="connsiteY4" fmla="*/ 120778 h 122195"/>
                <a:gd name="connsiteX5" fmla="*/ 36805 w 87980"/>
                <a:gd name="connsiteY5" fmla="*/ 115694 h 122195"/>
                <a:gd name="connsiteX6" fmla="*/ 36805 w 87980"/>
                <a:gd name="connsiteY6" fmla="*/ 18378 h 122195"/>
                <a:gd name="connsiteX7" fmla="*/ 8065 w 87980"/>
                <a:gd name="connsiteY7" fmla="*/ 18720 h 122195"/>
                <a:gd name="connsiteX8" fmla="*/ 3666 w 87980"/>
                <a:gd name="connsiteY8" fmla="*/ 13099 h 122195"/>
                <a:gd name="connsiteX9" fmla="*/ 3666 w 87980"/>
                <a:gd name="connsiteY9" fmla="*/ 8212 h 122195"/>
                <a:gd name="connsiteX10" fmla="*/ 8065 w 87980"/>
                <a:gd name="connsiteY10" fmla="*/ 3666 h 122195"/>
                <a:gd name="connsiteX11" fmla="*/ 82800 w 87980"/>
                <a:gd name="connsiteY11" fmla="*/ 3666 h 122195"/>
                <a:gd name="connsiteX12" fmla="*/ 87199 w 87980"/>
                <a:gd name="connsiteY12" fmla="*/ 13148 h 122195"/>
                <a:gd name="connsiteX13" fmla="*/ 82751 w 87980"/>
                <a:gd name="connsiteY13" fmla="*/ 1872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980" h="122195">
                  <a:moveTo>
                    <a:pt x="82751" y="18720"/>
                  </a:moveTo>
                  <a:cubicBezTo>
                    <a:pt x="73122" y="18720"/>
                    <a:pt x="63640" y="18525"/>
                    <a:pt x="54011" y="18378"/>
                  </a:cubicBezTo>
                  <a:lnTo>
                    <a:pt x="54011" y="115694"/>
                  </a:lnTo>
                  <a:cubicBezTo>
                    <a:pt x="54011" y="119213"/>
                    <a:pt x="53326" y="120778"/>
                    <a:pt x="49611" y="120778"/>
                  </a:cubicBezTo>
                  <a:lnTo>
                    <a:pt x="42231" y="120778"/>
                  </a:lnTo>
                  <a:cubicBezTo>
                    <a:pt x="37832" y="120778"/>
                    <a:pt x="36805" y="120240"/>
                    <a:pt x="36805" y="115694"/>
                  </a:cubicBezTo>
                  <a:lnTo>
                    <a:pt x="36805" y="18378"/>
                  </a:lnTo>
                  <a:cubicBezTo>
                    <a:pt x="27176" y="18525"/>
                    <a:pt x="17694" y="18720"/>
                    <a:pt x="8065" y="18720"/>
                  </a:cubicBezTo>
                  <a:cubicBezTo>
                    <a:pt x="3861" y="18720"/>
                    <a:pt x="3666" y="16814"/>
                    <a:pt x="3666" y="13099"/>
                  </a:cubicBezTo>
                  <a:lnTo>
                    <a:pt x="3666" y="8212"/>
                  </a:lnTo>
                  <a:cubicBezTo>
                    <a:pt x="3666" y="4692"/>
                    <a:pt x="4741" y="3666"/>
                    <a:pt x="8065" y="3666"/>
                  </a:cubicBezTo>
                  <a:lnTo>
                    <a:pt x="82800" y="3666"/>
                  </a:lnTo>
                  <a:cubicBezTo>
                    <a:pt x="88567" y="3666"/>
                    <a:pt x="87199" y="8749"/>
                    <a:pt x="87199" y="13148"/>
                  </a:cubicBezTo>
                  <a:cubicBezTo>
                    <a:pt x="87101" y="16765"/>
                    <a:pt x="86955" y="18720"/>
                    <a:pt x="82751" y="18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Forma Livre: Forma 43">
              <a:extLst>
                <a:ext uri="{FF2B5EF4-FFF2-40B4-BE49-F238E27FC236}">
                  <a16:creationId xmlns:a16="http://schemas.microsoft.com/office/drawing/2014/main" id="{A7BFC73B-B35B-43D8-93BB-F5758E2542F9}"/>
                </a:ext>
              </a:extLst>
            </p:cNvPr>
            <p:cNvSpPr/>
            <p:nvPr/>
          </p:nvSpPr>
          <p:spPr>
            <a:xfrm>
              <a:off x="948518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3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3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id="{F45D8398-D6DE-4D86-9F42-47FB3599E5D9}"/>
                </a:ext>
              </a:extLst>
            </p:cNvPr>
            <p:cNvSpPr/>
            <p:nvPr/>
          </p:nvSpPr>
          <p:spPr>
            <a:xfrm>
              <a:off x="962008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86 w 97756"/>
                <a:gd name="connsiteY9" fmla="*/ 32602 h 127082"/>
                <a:gd name="connsiteX10" fmla="*/ 50296 w 97756"/>
                <a:gd name="connsiteY10" fmla="*/ 18916 h 127082"/>
                <a:gd name="connsiteX11" fmla="*/ 25906 w 97756"/>
                <a:gd name="connsiteY11" fmla="*/ 32602 h 127082"/>
                <a:gd name="connsiteX12" fmla="*/ 21702 w 97756"/>
                <a:gd name="connsiteY12" fmla="*/ 65741 h 127082"/>
                <a:gd name="connsiteX13" fmla="*/ 25906 w 97756"/>
                <a:gd name="connsiteY13" fmla="*/ 98734 h 127082"/>
                <a:gd name="connsiteX14" fmla="*/ 50296 w 97756"/>
                <a:gd name="connsiteY14" fmla="*/ 112419 h 127082"/>
                <a:gd name="connsiteX15" fmla="*/ 74686 w 97756"/>
                <a:gd name="connsiteY15" fmla="*/ 98734 h 127082"/>
                <a:gd name="connsiteX16" fmla="*/ 78890 w 97756"/>
                <a:gd name="connsiteY16" fmla="*/ 65741 h 127082"/>
                <a:gd name="connsiteX17" fmla="*/ 74686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5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2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57" y="98880"/>
                    <a:pt x="85537" y="112224"/>
                  </a:cubicBezTo>
                  <a:close/>
                  <a:moveTo>
                    <a:pt x="74686" y="32602"/>
                  </a:moveTo>
                  <a:cubicBezTo>
                    <a:pt x="70140" y="22435"/>
                    <a:pt x="60853" y="18916"/>
                    <a:pt x="50296" y="18916"/>
                  </a:cubicBezTo>
                  <a:cubicBezTo>
                    <a:pt x="39787" y="18916"/>
                    <a:pt x="30500" y="22435"/>
                    <a:pt x="25906" y="32602"/>
                  </a:cubicBezTo>
                  <a:cubicBezTo>
                    <a:pt x="22240" y="40862"/>
                    <a:pt x="21702" y="56650"/>
                    <a:pt x="21702" y="65741"/>
                  </a:cubicBezTo>
                  <a:cubicBezTo>
                    <a:pt x="21702" y="74881"/>
                    <a:pt x="22240" y="90473"/>
                    <a:pt x="25906" y="98734"/>
                  </a:cubicBezTo>
                  <a:cubicBezTo>
                    <a:pt x="30451" y="108900"/>
                    <a:pt x="39738" y="112419"/>
                    <a:pt x="50296" y="112419"/>
                  </a:cubicBezTo>
                  <a:cubicBezTo>
                    <a:pt x="61000" y="112419"/>
                    <a:pt x="70091" y="108900"/>
                    <a:pt x="74686" y="98734"/>
                  </a:cubicBezTo>
                  <a:cubicBezTo>
                    <a:pt x="78352" y="90473"/>
                    <a:pt x="78890" y="74881"/>
                    <a:pt x="78890" y="65741"/>
                  </a:cubicBezTo>
                  <a:cubicBezTo>
                    <a:pt x="78890" y="56601"/>
                    <a:pt x="78352" y="40862"/>
                    <a:pt x="74686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1CEF2E50-C29D-4F40-99D3-832D75AFC564}"/>
                </a:ext>
              </a:extLst>
            </p:cNvPr>
            <p:cNvSpPr/>
            <p:nvPr/>
          </p:nvSpPr>
          <p:spPr>
            <a:xfrm>
              <a:off x="9854700" y="6533975"/>
              <a:ext cx="78205" cy="122195"/>
            </a:xfrm>
            <a:custGeom>
              <a:avLst/>
              <a:gdLst>
                <a:gd name="connsiteX0" fmla="*/ 69603 w 78205"/>
                <a:gd name="connsiteY0" fmla="*/ 112457 h 122195"/>
                <a:gd name="connsiteX1" fmla="*/ 42426 w 78205"/>
                <a:gd name="connsiteY1" fmla="*/ 120864 h 122195"/>
                <a:gd name="connsiteX2" fmla="*/ 9091 w 78205"/>
                <a:gd name="connsiteY2" fmla="*/ 120864 h 122195"/>
                <a:gd name="connsiteX3" fmla="*/ 3666 w 78205"/>
                <a:gd name="connsiteY3" fmla="*/ 115780 h 122195"/>
                <a:gd name="connsiteX4" fmla="*/ 3666 w 78205"/>
                <a:gd name="connsiteY4" fmla="*/ 8298 h 122195"/>
                <a:gd name="connsiteX5" fmla="*/ 9091 w 78205"/>
                <a:gd name="connsiteY5" fmla="*/ 3752 h 122195"/>
                <a:gd name="connsiteX6" fmla="*/ 31722 w 78205"/>
                <a:gd name="connsiteY6" fmla="*/ 3752 h 122195"/>
                <a:gd name="connsiteX7" fmla="*/ 59436 w 78205"/>
                <a:gd name="connsiteY7" fmla="*/ 6734 h 122195"/>
                <a:gd name="connsiteX8" fmla="*/ 71020 w 78205"/>
                <a:gd name="connsiteY8" fmla="*/ 32688 h 122195"/>
                <a:gd name="connsiteX9" fmla="*/ 58410 w 78205"/>
                <a:gd name="connsiteY9" fmla="*/ 58104 h 122195"/>
                <a:gd name="connsiteX10" fmla="*/ 76983 w 78205"/>
                <a:gd name="connsiteY10" fmla="*/ 87236 h 122195"/>
                <a:gd name="connsiteX11" fmla="*/ 69603 w 78205"/>
                <a:gd name="connsiteY11" fmla="*/ 112457 h 122195"/>
                <a:gd name="connsiteX12" fmla="*/ 52935 w 78205"/>
                <a:gd name="connsiteY12" fmla="*/ 23548 h 122195"/>
                <a:gd name="connsiteX13" fmla="*/ 36952 w 78205"/>
                <a:gd name="connsiteY13" fmla="*/ 17927 h 122195"/>
                <a:gd name="connsiteX14" fmla="*/ 20822 w 78205"/>
                <a:gd name="connsiteY14" fmla="*/ 18269 h 122195"/>
                <a:gd name="connsiteX15" fmla="*/ 20822 w 78205"/>
                <a:gd name="connsiteY15" fmla="*/ 56491 h 122195"/>
                <a:gd name="connsiteX16" fmla="*/ 33091 w 78205"/>
                <a:gd name="connsiteY16" fmla="*/ 56491 h 122195"/>
                <a:gd name="connsiteX17" fmla="*/ 54841 w 78205"/>
                <a:gd name="connsiteY17" fmla="*/ 34741 h 122195"/>
                <a:gd name="connsiteX18" fmla="*/ 52935 w 78205"/>
                <a:gd name="connsiteY18" fmla="*/ 23548 h 122195"/>
                <a:gd name="connsiteX19" fmla="*/ 51029 w 78205"/>
                <a:gd name="connsiteY19" fmla="*/ 70862 h 122195"/>
                <a:gd name="connsiteX20" fmla="*/ 34215 w 78205"/>
                <a:gd name="connsiteY20" fmla="*/ 69444 h 122195"/>
                <a:gd name="connsiteX21" fmla="*/ 20871 w 78205"/>
                <a:gd name="connsiteY21" fmla="*/ 69444 h 122195"/>
                <a:gd name="connsiteX22" fmla="*/ 20871 w 78205"/>
                <a:gd name="connsiteY22" fmla="*/ 106249 h 122195"/>
                <a:gd name="connsiteX23" fmla="*/ 32602 w 78205"/>
                <a:gd name="connsiteY23" fmla="*/ 106591 h 122195"/>
                <a:gd name="connsiteX24" fmla="*/ 36659 w 78205"/>
                <a:gd name="connsiteY24" fmla="*/ 106591 h 122195"/>
                <a:gd name="connsiteX25" fmla="*/ 59974 w 78205"/>
                <a:gd name="connsiteY25" fmla="*/ 87138 h 122195"/>
                <a:gd name="connsiteX26" fmla="*/ 51029 w 78205"/>
                <a:gd name="connsiteY26" fmla="*/ 7086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8205" h="122195">
                  <a:moveTo>
                    <a:pt x="69603" y="112457"/>
                  </a:moveTo>
                  <a:cubicBezTo>
                    <a:pt x="62955" y="120375"/>
                    <a:pt x="52055" y="120864"/>
                    <a:pt x="42426" y="120864"/>
                  </a:cubicBezTo>
                  <a:lnTo>
                    <a:pt x="9091" y="120864"/>
                  </a:lnTo>
                  <a:cubicBezTo>
                    <a:pt x="4888" y="120864"/>
                    <a:pt x="3666" y="120179"/>
                    <a:pt x="3666" y="115780"/>
                  </a:cubicBezTo>
                  <a:lnTo>
                    <a:pt x="3666" y="8298"/>
                  </a:lnTo>
                  <a:cubicBezTo>
                    <a:pt x="3666" y="4094"/>
                    <a:pt x="5425" y="3752"/>
                    <a:pt x="9091" y="3752"/>
                  </a:cubicBezTo>
                  <a:lnTo>
                    <a:pt x="31722" y="3752"/>
                  </a:lnTo>
                  <a:cubicBezTo>
                    <a:pt x="39640" y="3752"/>
                    <a:pt x="52251" y="2872"/>
                    <a:pt x="59436" y="6734"/>
                  </a:cubicBezTo>
                  <a:cubicBezTo>
                    <a:pt x="68723" y="11621"/>
                    <a:pt x="71020" y="23059"/>
                    <a:pt x="71020" y="32688"/>
                  </a:cubicBezTo>
                  <a:cubicBezTo>
                    <a:pt x="71020" y="44076"/>
                    <a:pt x="68381" y="51995"/>
                    <a:pt x="58410" y="58104"/>
                  </a:cubicBezTo>
                  <a:cubicBezTo>
                    <a:pt x="73660" y="62161"/>
                    <a:pt x="76983" y="72670"/>
                    <a:pt x="76983" y="87236"/>
                  </a:cubicBezTo>
                  <a:cubicBezTo>
                    <a:pt x="76983" y="95936"/>
                    <a:pt x="75566" y="105614"/>
                    <a:pt x="69603" y="112457"/>
                  </a:cubicBezTo>
                  <a:close/>
                  <a:moveTo>
                    <a:pt x="52935" y="23548"/>
                  </a:moveTo>
                  <a:cubicBezTo>
                    <a:pt x="49611" y="17242"/>
                    <a:pt x="43306" y="17927"/>
                    <a:pt x="36952" y="17927"/>
                  </a:cubicBezTo>
                  <a:cubicBezTo>
                    <a:pt x="31526" y="17927"/>
                    <a:pt x="26248" y="18073"/>
                    <a:pt x="20822" y="18269"/>
                  </a:cubicBezTo>
                  <a:lnTo>
                    <a:pt x="20822" y="56491"/>
                  </a:lnTo>
                  <a:lnTo>
                    <a:pt x="33091" y="56491"/>
                  </a:lnTo>
                  <a:cubicBezTo>
                    <a:pt x="50296" y="56491"/>
                    <a:pt x="54841" y="52435"/>
                    <a:pt x="54841" y="34741"/>
                  </a:cubicBezTo>
                  <a:cubicBezTo>
                    <a:pt x="54890" y="31270"/>
                    <a:pt x="54695" y="26676"/>
                    <a:pt x="52935" y="23548"/>
                  </a:cubicBezTo>
                  <a:close/>
                  <a:moveTo>
                    <a:pt x="51029" y="70862"/>
                  </a:moveTo>
                  <a:cubicBezTo>
                    <a:pt x="45750" y="69444"/>
                    <a:pt x="39640" y="69444"/>
                    <a:pt x="34215" y="69444"/>
                  </a:cubicBezTo>
                  <a:lnTo>
                    <a:pt x="20871" y="69444"/>
                  </a:lnTo>
                  <a:lnTo>
                    <a:pt x="20871" y="106249"/>
                  </a:lnTo>
                  <a:cubicBezTo>
                    <a:pt x="24732" y="106396"/>
                    <a:pt x="28740" y="106591"/>
                    <a:pt x="32602" y="106591"/>
                  </a:cubicBezTo>
                  <a:lnTo>
                    <a:pt x="36659" y="106591"/>
                  </a:lnTo>
                  <a:cubicBezTo>
                    <a:pt x="51909" y="106591"/>
                    <a:pt x="59974" y="104685"/>
                    <a:pt x="59974" y="87138"/>
                  </a:cubicBezTo>
                  <a:cubicBezTo>
                    <a:pt x="59974" y="79806"/>
                    <a:pt x="58898" y="73159"/>
                    <a:pt x="51029" y="708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D4B2BAA4-7502-47D7-AFC4-93AE5AC48B4F}"/>
                </a:ext>
              </a:extLst>
            </p:cNvPr>
            <p:cNvSpPr/>
            <p:nvPr/>
          </p:nvSpPr>
          <p:spPr>
            <a:xfrm>
              <a:off x="9969613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2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2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FFBA7D2A-4953-428A-81B1-B0577D8A5C1C}"/>
                </a:ext>
              </a:extLst>
            </p:cNvPr>
            <p:cNvSpPr/>
            <p:nvPr/>
          </p:nvSpPr>
          <p:spPr>
            <a:xfrm>
              <a:off x="10127930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64 w 83093"/>
                <a:gd name="connsiteY18" fmla="*/ 20310 h 122195"/>
                <a:gd name="connsiteX19" fmla="*/ 40520 w 83093"/>
                <a:gd name="connsiteY19" fmla="*/ 18550 h 122195"/>
                <a:gd name="connsiteX20" fmla="*/ 20871 w 83093"/>
                <a:gd name="connsiteY20" fmla="*/ 18892 h 122195"/>
                <a:gd name="connsiteX21" fmla="*/ 20871 w 83093"/>
                <a:gd name="connsiteY21" fmla="*/ 60976 h 122195"/>
                <a:gd name="connsiteX22" fmla="*/ 43648 w 83093"/>
                <a:gd name="connsiteY22" fmla="*/ 60976 h 122195"/>
                <a:gd name="connsiteX23" fmla="*/ 60120 w 83093"/>
                <a:gd name="connsiteY23" fmla="*/ 42403 h 122195"/>
                <a:gd name="connsiteX24" fmla="*/ 53864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5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142" y="120265"/>
                    <a:pt x="81529" y="120803"/>
                    <a:pt x="79965" y="120803"/>
                  </a:cubicBezTo>
                  <a:close/>
                  <a:moveTo>
                    <a:pt x="53864" y="20310"/>
                  </a:moveTo>
                  <a:cubicBezTo>
                    <a:pt x="50687" y="18746"/>
                    <a:pt x="44235" y="18550"/>
                    <a:pt x="40520" y="18550"/>
                  </a:cubicBezTo>
                  <a:cubicBezTo>
                    <a:pt x="34019" y="18550"/>
                    <a:pt x="27372" y="18746"/>
                    <a:pt x="20871" y="18892"/>
                  </a:cubicBezTo>
                  <a:lnTo>
                    <a:pt x="20871" y="60976"/>
                  </a:lnTo>
                  <a:lnTo>
                    <a:pt x="43648" y="60976"/>
                  </a:lnTo>
                  <a:cubicBezTo>
                    <a:pt x="58019" y="60976"/>
                    <a:pt x="60120" y="55551"/>
                    <a:pt x="60120" y="42403"/>
                  </a:cubicBezTo>
                  <a:cubicBezTo>
                    <a:pt x="60169" y="36439"/>
                    <a:pt x="60169" y="23633"/>
                    <a:pt x="53864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0" name="Forma Livre: Forma 49">
              <a:extLst>
                <a:ext uri="{FF2B5EF4-FFF2-40B4-BE49-F238E27FC236}">
                  <a16:creationId xmlns:a16="http://schemas.microsoft.com/office/drawing/2014/main" id="{D9659F48-2713-43AD-A116-8126B79D7870}"/>
                </a:ext>
              </a:extLst>
            </p:cNvPr>
            <p:cNvSpPr/>
            <p:nvPr/>
          </p:nvSpPr>
          <p:spPr>
            <a:xfrm>
              <a:off x="10261759" y="6534035"/>
              <a:ext cx="83093" cy="122195"/>
            </a:xfrm>
            <a:custGeom>
              <a:avLst/>
              <a:gdLst>
                <a:gd name="connsiteX0" fmla="*/ 79965 w 83093"/>
                <a:gd name="connsiteY0" fmla="*/ 120803 h 122195"/>
                <a:gd name="connsiteX1" fmla="*/ 69603 w 83093"/>
                <a:gd name="connsiteY1" fmla="*/ 120803 h 122195"/>
                <a:gd name="connsiteX2" fmla="*/ 61342 w 83093"/>
                <a:gd name="connsiteY2" fmla="*/ 116942 h 122195"/>
                <a:gd name="connsiteX3" fmla="*/ 30842 w 83093"/>
                <a:gd name="connsiteY3" fmla="*/ 75884 h 122195"/>
                <a:gd name="connsiteX4" fmla="*/ 20871 w 83093"/>
                <a:gd name="connsiteY4" fmla="*/ 75884 h 122195"/>
                <a:gd name="connsiteX5" fmla="*/ 20871 w 83093"/>
                <a:gd name="connsiteY5" fmla="*/ 115671 h 122195"/>
                <a:gd name="connsiteX6" fmla="*/ 16472 w 83093"/>
                <a:gd name="connsiteY6" fmla="*/ 120754 h 122195"/>
                <a:gd name="connsiteX7" fmla="*/ 9091 w 83093"/>
                <a:gd name="connsiteY7" fmla="*/ 120754 h 122195"/>
                <a:gd name="connsiteX8" fmla="*/ 3666 w 83093"/>
                <a:gd name="connsiteY8" fmla="*/ 115671 h 122195"/>
                <a:gd name="connsiteX9" fmla="*/ 3666 w 83093"/>
                <a:gd name="connsiteY9" fmla="*/ 8237 h 122195"/>
                <a:gd name="connsiteX10" fmla="*/ 9091 w 83093"/>
                <a:gd name="connsiteY10" fmla="*/ 3691 h 122195"/>
                <a:gd name="connsiteX11" fmla="*/ 41204 w 83093"/>
                <a:gd name="connsiteY11" fmla="*/ 3691 h 122195"/>
                <a:gd name="connsiteX12" fmla="*/ 68918 w 83093"/>
                <a:gd name="connsiteY12" fmla="*/ 11414 h 122195"/>
                <a:gd name="connsiteX13" fmla="*/ 77130 w 83093"/>
                <a:gd name="connsiteY13" fmla="*/ 43869 h 122195"/>
                <a:gd name="connsiteX14" fmla="*/ 51176 w 83093"/>
                <a:gd name="connsiteY14" fmla="*/ 75786 h 122195"/>
                <a:gd name="connsiteX15" fmla="*/ 81334 w 83093"/>
                <a:gd name="connsiteY15" fmla="*/ 114547 h 122195"/>
                <a:gd name="connsiteX16" fmla="*/ 83093 w 83093"/>
                <a:gd name="connsiteY16" fmla="*/ 118603 h 122195"/>
                <a:gd name="connsiteX17" fmla="*/ 79965 w 83093"/>
                <a:gd name="connsiteY17" fmla="*/ 120803 h 122195"/>
                <a:gd name="connsiteX18" fmla="*/ 53815 w 83093"/>
                <a:gd name="connsiteY18" fmla="*/ 20310 h 122195"/>
                <a:gd name="connsiteX19" fmla="*/ 40471 w 83093"/>
                <a:gd name="connsiteY19" fmla="*/ 18550 h 122195"/>
                <a:gd name="connsiteX20" fmla="*/ 20822 w 83093"/>
                <a:gd name="connsiteY20" fmla="*/ 18892 h 122195"/>
                <a:gd name="connsiteX21" fmla="*/ 20822 w 83093"/>
                <a:gd name="connsiteY21" fmla="*/ 60976 h 122195"/>
                <a:gd name="connsiteX22" fmla="*/ 43600 w 83093"/>
                <a:gd name="connsiteY22" fmla="*/ 60976 h 122195"/>
                <a:gd name="connsiteX23" fmla="*/ 60071 w 83093"/>
                <a:gd name="connsiteY23" fmla="*/ 42403 h 122195"/>
                <a:gd name="connsiteX24" fmla="*/ 53815 w 83093"/>
                <a:gd name="connsiteY24" fmla="*/ 2031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2195">
                  <a:moveTo>
                    <a:pt x="79965" y="120803"/>
                  </a:moveTo>
                  <a:lnTo>
                    <a:pt x="69603" y="120803"/>
                  </a:lnTo>
                  <a:cubicBezTo>
                    <a:pt x="65546" y="120803"/>
                    <a:pt x="63835" y="120265"/>
                    <a:pt x="61342" y="116942"/>
                  </a:cubicBezTo>
                  <a:lnTo>
                    <a:pt x="30842" y="75884"/>
                  </a:lnTo>
                  <a:lnTo>
                    <a:pt x="20871" y="75884"/>
                  </a:lnTo>
                  <a:lnTo>
                    <a:pt x="20871" y="115671"/>
                  </a:lnTo>
                  <a:cubicBezTo>
                    <a:pt x="20871" y="119190"/>
                    <a:pt x="20187" y="120754"/>
                    <a:pt x="16472" y="120754"/>
                  </a:cubicBezTo>
                  <a:lnTo>
                    <a:pt x="9091" y="120754"/>
                  </a:lnTo>
                  <a:cubicBezTo>
                    <a:pt x="4888" y="120754"/>
                    <a:pt x="3666" y="120070"/>
                    <a:pt x="3666" y="115671"/>
                  </a:cubicBezTo>
                  <a:lnTo>
                    <a:pt x="3666" y="8237"/>
                  </a:lnTo>
                  <a:cubicBezTo>
                    <a:pt x="3666" y="4033"/>
                    <a:pt x="5426" y="3691"/>
                    <a:pt x="9091" y="3691"/>
                  </a:cubicBezTo>
                  <a:lnTo>
                    <a:pt x="41204" y="3691"/>
                  </a:lnTo>
                  <a:cubicBezTo>
                    <a:pt x="52251" y="3691"/>
                    <a:pt x="61000" y="2811"/>
                    <a:pt x="68918" y="11414"/>
                  </a:cubicBezTo>
                  <a:cubicBezTo>
                    <a:pt x="76104" y="19332"/>
                    <a:pt x="77130" y="33702"/>
                    <a:pt x="77130" y="43869"/>
                  </a:cubicBezTo>
                  <a:cubicBezTo>
                    <a:pt x="77130" y="62296"/>
                    <a:pt x="70971" y="75102"/>
                    <a:pt x="51176" y="75786"/>
                  </a:cubicBezTo>
                  <a:lnTo>
                    <a:pt x="81334" y="114547"/>
                  </a:lnTo>
                  <a:cubicBezTo>
                    <a:pt x="82213" y="115622"/>
                    <a:pt x="83093" y="117186"/>
                    <a:pt x="83093" y="118603"/>
                  </a:cubicBezTo>
                  <a:cubicBezTo>
                    <a:pt x="83093" y="120265"/>
                    <a:pt x="81529" y="120803"/>
                    <a:pt x="79965" y="120803"/>
                  </a:cubicBezTo>
                  <a:close/>
                  <a:moveTo>
                    <a:pt x="53815" y="20310"/>
                  </a:moveTo>
                  <a:cubicBezTo>
                    <a:pt x="50638" y="18746"/>
                    <a:pt x="44186" y="18550"/>
                    <a:pt x="40471" y="18550"/>
                  </a:cubicBezTo>
                  <a:cubicBezTo>
                    <a:pt x="33970" y="18550"/>
                    <a:pt x="27323" y="18746"/>
                    <a:pt x="20822" y="18892"/>
                  </a:cubicBezTo>
                  <a:lnTo>
                    <a:pt x="20822" y="60976"/>
                  </a:lnTo>
                  <a:lnTo>
                    <a:pt x="43600" y="60976"/>
                  </a:lnTo>
                  <a:cubicBezTo>
                    <a:pt x="57970" y="60976"/>
                    <a:pt x="60071" y="55551"/>
                    <a:pt x="60071" y="42403"/>
                  </a:cubicBezTo>
                  <a:cubicBezTo>
                    <a:pt x="60120" y="36439"/>
                    <a:pt x="60120" y="23633"/>
                    <a:pt x="53815" y="20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B858C31E-B69D-4EA6-9BF4-03941BAF78BF}"/>
                </a:ext>
              </a:extLst>
            </p:cNvPr>
            <p:cNvSpPr/>
            <p:nvPr/>
          </p:nvSpPr>
          <p:spPr>
            <a:xfrm>
              <a:off x="10393144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46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90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C3089771-26DD-4A33-A99F-05E66AE68D18}"/>
                </a:ext>
              </a:extLst>
            </p:cNvPr>
            <p:cNvSpPr/>
            <p:nvPr/>
          </p:nvSpPr>
          <p:spPr>
            <a:xfrm>
              <a:off x="10540700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2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0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2" y="19817"/>
                  </a:cubicBezTo>
                  <a:cubicBezTo>
                    <a:pt x="62767" y="19817"/>
                    <a:pt x="59981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0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4" name="Forma Livre: Forma 53">
              <a:extLst>
                <a:ext uri="{FF2B5EF4-FFF2-40B4-BE49-F238E27FC236}">
                  <a16:creationId xmlns:a16="http://schemas.microsoft.com/office/drawing/2014/main" id="{3F090968-7B48-4B75-ACB4-3D37CC2DDD0E}"/>
                </a:ext>
              </a:extLst>
            </p:cNvPr>
            <p:cNvSpPr/>
            <p:nvPr/>
          </p:nvSpPr>
          <p:spPr>
            <a:xfrm>
              <a:off x="10737394" y="6533230"/>
              <a:ext cx="102644" cy="122195"/>
            </a:xfrm>
            <a:custGeom>
              <a:avLst/>
              <a:gdLst>
                <a:gd name="connsiteX0" fmla="*/ 97463 w 102644"/>
                <a:gd name="connsiteY0" fmla="*/ 121608 h 122195"/>
                <a:gd name="connsiteX1" fmla="*/ 87981 w 102644"/>
                <a:gd name="connsiteY1" fmla="*/ 121608 h 122195"/>
                <a:gd name="connsiteX2" fmla="*/ 82556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3 w 102644"/>
                <a:gd name="connsiteY15" fmla="*/ 121608 h 122195"/>
                <a:gd name="connsiteX16" fmla="*/ 51322 w 102644"/>
                <a:gd name="connsiteY16" fmla="*/ 24292 h 122195"/>
                <a:gd name="connsiteX17" fmla="*/ 36610 w 102644"/>
                <a:gd name="connsiteY17" fmla="*/ 69553 h 122195"/>
                <a:gd name="connsiteX18" fmla="*/ 66572 w 102644"/>
                <a:gd name="connsiteY18" fmla="*/ 69749 h 122195"/>
                <a:gd name="connsiteX19" fmla="*/ 51322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3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6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3" y="121608"/>
                  </a:cubicBezTo>
                  <a:close/>
                  <a:moveTo>
                    <a:pt x="51322" y="24292"/>
                  </a:moveTo>
                  <a:lnTo>
                    <a:pt x="36610" y="69553"/>
                  </a:lnTo>
                  <a:cubicBezTo>
                    <a:pt x="46630" y="69553"/>
                    <a:pt x="56601" y="69358"/>
                    <a:pt x="66572" y="69749"/>
                  </a:cubicBezTo>
                  <a:lnTo>
                    <a:pt x="51322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5B84198E-DDDD-45EA-889B-C12DD833ED8D}"/>
                </a:ext>
              </a:extLst>
            </p:cNvPr>
            <p:cNvSpPr/>
            <p:nvPr/>
          </p:nvSpPr>
          <p:spPr>
            <a:xfrm>
              <a:off x="10885202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3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259 w 87980"/>
                <a:gd name="connsiteY10" fmla="*/ 21702 h 122195"/>
                <a:gd name="connsiteX11" fmla="*/ 36072 w 87980"/>
                <a:gd name="connsiteY11" fmla="*/ 18916 h 122195"/>
                <a:gd name="connsiteX12" fmla="*/ 20822 w 87980"/>
                <a:gd name="connsiteY12" fmla="*/ 19600 h 122195"/>
                <a:gd name="connsiteX13" fmla="*/ 20822 w 87980"/>
                <a:gd name="connsiteY13" fmla="*/ 104843 h 122195"/>
                <a:gd name="connsiteX14" fmla="*/ 40471 w 87980"/>
                <a:gd name="connsiteY14" fmla="*/ 105528 h 122195"/>
                <a:gd name="connsiteX15" fmla="*/ 68870 w 87980"/>
                <a:gd name="connsiteY15" fmla="*/ 63981 h 122195"/>
                <a:gd name="connsiteX16" fmla="*/ 56259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6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3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48" y="112175"/>
                    <a:pt x="59632" y="118676"/>
                  </a:cubicBezTo>
                  <a:close/>
                  <a:moveTo>
                    <a:pt x="56259" y="21702"/>
                  </a:moveTo>
                  <a:cubicBezTo>
                    <a:pt x="51176" y="19258"/>
                    <a:pt x="41889" y="18916"/>
                    <a:pt x="36072" y="18916"/>
                  </a:cubicBezTo>
                  <a:cubicBezTo>
                    <a:pt x="30989" y="18916"/>
                    <a:pt x="25906" y="19258"/>
                    <a:pt x="20822" y="19600"/>
                  </a:cubicBezTo>
                  <a:lnTo>
                    <a:pt x="20822" y="104843"/>
                  </a:lnTo>
                  <a:cubicBezTo>
                    <a:pt x="27323" y="105185"/>
                    <a:pt x="33775" y="105528"/>
                    <a:pt x="40471" y="105528"/>
                  </a:cubicBezTo>
                  <a:cubicBezTo>
                    <a:pt x="67990" y="105528"/>
                    <a:pt x="68870" y="86416"/>
                    <a:pt x="68870" y="63981"/>
                  </a:cubicBezTo>
                  <a:cubicBezTo>
                    <a:pt x="68918" y="51517"/>
                    <a:pt x="69945" y="28007"/>
                    <a:pt x="56259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: Forma 55">
              <a:extLst>
                <a:ext uri="{FF2B5EF4-FFF2-40B4-BE49-F238E27FC236}">
                  <a16:creationId xmlns:a16="http://schemas.microsoft.com/office/drawing/2014/main" id="{5D1B1F23-6B1F-42DB-9ABD-9FB9B7416A92}"/>
                </a:ext>
              </a:extLst>
            </p:cNvPr>
            <p:cNvSpPr/>
            <p:nvPr/>
          </p:nvSpPr>
          <p:spPr>
            <a:xfrm>
              <a:off x="11018346" y="6534061"/>
              <a:ext cx="102644" cy="122195"/>
            </a:xfrm>
            <a:custGeom>
              <a:avLst/>
              <a:gdLst>
                <a:gd name="connsiteX0" fmla="*/ 100445 w 102644"/>
                <a:gd name="connsiteY0" fmla="*/ 9580 h 122195"/>
                <a:gd name="connsiteX1" fmla="*/ 64666 w 102644"/>
                <a:gd name="connsiteY1" fmla="*/ 115352 h 122195"/>
                <a:gd name="connsiteX2" fmla="*/ 57285 w 102644"/>
                <a:gd name="connsiteY2" fmla="*/ 121511 h 122195"/>
                <a:gd name="connsiteX3" fmla="*/ 49220 w 102644"/>
                <a:gd name="connsiteY3" fmla="*/ 121511 h 122195"/>
                <a:gd name="connsiteX4" fmla="*/ 41693 w 102644"/>
                <a:gd name="connsiteY4" fmla="*/ 115352 h 122195"/>
                <a:gd name="connsiteX5" fmla="*/ 4008 w 102644"/>
                <a:gd name="connsiteY5" fmla="*/ 7869 h 122195"/>
                <a:gd name="connsiteX6" fmla="*/ 3666 w 102644"/>
                <a:gd name="connsiteY6" fmla="*/ 6110 h 122195"/>
                <a:gd name="connsiteX7" fmla="*/ 6990 w 102644"/>
                <a:gd name="connsiteY7" fmla="*/ 3666 h 122195"/>
                <a:gd name="connsiteX8" fmla="*/ 17498 w 102644"/>
                <a:gd name="connsiteY8" fmla="*/ 3666 h 122195"/>
                <a:gd name="connsiteX9" fmla="*/ 22924 w 102644"/>
                <a:gd name="connsiteY9" fmla="*/ 8065 h 122195"/>
                <a:gd name="connsiteX10" fmla="*/ 53620 w 102644"/>
                <a:gd name="connsiteY10" fmla="*/ 101031 h 122195"/>
                <a:gd name="connsiteX11" fmla="*/ 83240 w 102644"/>
                <a:gd name="connsiteY11" fmla="*/ 9336 h 122195"/>
                <a:gd name="connsiteX12" fmla="*/ 89398 w 102644"/>
                <a:gd name="connsiteY12" fmla="*/ 3715 h 122195"/>
                <a:gd name="connsiteX13" fmla="*/ 98001 w 102644"/>
                <a:gd name="connsiteY13" fmla="*/ 3715 h 122195"/>
                <a:gd name="connsiteX14" fmla="*/ 101667 w 102644"/>
                <a:gd name="connsiteY14" fmla="*/ 5132 h 122195"/>
                <a:gd name="connsiteX15" fmla="*/ 100445 w 102644"/>
                <a:gd name="connsiteY15" fmla="*/ 9580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2644" h="122195">
                  <a:moveTo>
                    <a:pt x="100445" y="9580"/>
                  </a:moveTo>
                  <a:lnTo>
                    <a:pt x="64666" y="115352"/>
                  </a:lnTo>
                  <a:cubicBezTo>
                    <a:pt x="63102" y="119898"/>
                    <a:pt x="62369" y="121511"/>
                    <a:pt x="57285" y="121511"/>
                  </a:cubicBezTo>
                  <a:lnTo>
                    <a:pt x="49220" y="121511"/>
                  </a:lnTo>
                  <a:cubicBezTo>
                    <a:pt x="44137" y="121511"/>
                    <a:pt x="43257" y="119947"/>
                    <a:pt x="41693" y="115352"/>
                  </a:cubicBezTo>
                  <a:lnTo>
                    <a:pt x="4008" y="7869"/>
                  </a:lnTo>
                  <a:cubicBezTo>
                    <a:pt x="3861" y="7332"/>
                    <a:pt x="3666" y="6647"/>
                    <a:pt x="3666" y="6110"/>
                  </a:cubicBezTo>
                  <a:cubicBezTo>
                    <a:pt x="3666" y="4008"/>
                    <a:pt x="5083" y="3666"/>
                    <a:pt x="6990" y="3666"/>
                  </a:cubicBezTo>
                  <a:lnTo>
                    <a:pt x="17498" y="3666"/>
                  </a:lnTo>
                  <a:cubicBezTo>
                    <a:pt x="20822" y="3666"/>
                    <a:pt x="21897" y="5083"/>
                    <a:pt x="22924" y="8065"/>
                  </a:cubicBezTo>
                  <a:lnTo>
                    <a:pt x="53620" y="101031"/>
                  </a:lnTo>
                  <a:lnTo>
                    <a:pt x="83240" y="9336"/>
                  </a:lnTo>
                  <a:cubicBezTo>
                    <a:pt x="84462" y="5670"/>
                    <a:pt x="85146" y="3715"/>
                    <a:pt x="89398" y="3715"/>
                  </a:cubicBezTo>
                  <a:lnTo>
                    <a:pt x="98001" y="3715"/>
                  </a:lnTo>
                  <a:cubicBezTo>
                    <a:pt x="99223" y="3715"/>
                    <a:pt x="101667" y="3373"/>
                    <a:pt x="101667" y="5132"/>
                  </a:cubicBezTo>
                  <a:cubicBezTo>
                    <a:pt x="101667" y="6256"/>
                    <a:pt x="100787" y="8554"/>
                    <a:pt x="100445" y="95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id="{C683A8C2-9DD2-4603-8CC3-44B0A52395C1}"/>
                </a:ext>
              </a:extLst>
            </p:cNvPr>
            <p:cNvSpPr/>
            <p:nvPr/>
          </p:nvSpPr>
          <p:spPr>
            <a:xfrm>
              <a:off x="11167425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4 w 97756"/>
                <a:gd name="connsiteY2" fmla="*/ 112224 h 127082"/>
                <a:gd name="connsiteX3" fmla="*/ 3666 w 97756"/>
                <a:gd name="connsiteY3" fmla="*/ 65741 h 127082"/>
                <a:gd name="connsiteX4" fmla="*/ 15054 w 97756"/>
                <a:gd name="connsiteY4" fmla="*/ 19111 h 127082"/>
                <a:gd name="connsiteX5" fmla="*/ 50296 w 97756"/>
                <a:gd name="connsiteY5" fmla="*/ 3666 h 127082"/>
                <a:gd name="connsiteX6" fmla="*/ 85537 w 97756"/>
                <a:gd name="connsiteY6" fmla="*/ 19111 h 127082"/>
                <a:gd name="connsiteX7" fmla="*/ 96926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2" y="124150"/>
                    <a:pt x="64861" y="127816"/>
                    <a:pt x="50296" y="127816"/>
                  </a:cubicBezTo>
                  <a:cubicBezTo>
                    <a:pt x="35730" y="127816"/>
                    <a:pt x="23999" y="124150"/>
                    <a:pt x="15054" y="112224"/>
                  </a:cubicBezTo>
                  <a:cubicBezTo>
                    <a:pt x="5034" y="98880"/>
                    <a:pt x="3666" y="81871"/>
                    <a:pt x="3666" y="65741"/>
                  </a:cubicBezTo>
                  <a:cubicBezTo>
                    <a:pt x="3666" y="49611"/>
                    <a:pt x="5083" y="32406"/>
                    <a:pt x="15054" y="19111"/>
                  </a:cubicBezTo>
                  <a:cubicBezTo>
                    <a:pt x="24195" y="6990"/>
                    <a:pt x="35730" y="3666"/>
                    <a:pt x="50296" y="3666"/>
                  </a:cubicBezTo>
                  <a:cubicBezTo>
                    <a:pt x="64861" y="3666"/>
                    <a:pt x="76446" y="6990"/>
                    <a:pt x="85537" y="19111"/>
                  </a:cubicBezTo>
                  <a:cubicBezTo>
                    <a:pt x="95508" y="32455"/>
                    <a:pt x="96926" y="49611"/>
                    <a:pt x="96926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1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52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8" name="Forma Livre: Forma 57">
              <a:extLst>
                <a:ext uri="{FF2B5EF4-FFF2-40B4-BE49-F238E27FC236}">
                  <a16:creationId xmlns:a16="http://schemas.microsoft.com/office/drawing/2014/main" id="{6D39F37D-27B7-4AD1-87AE-423D49B8755F}"/>
                </a:ext>
              </a:extLst>
            </p:cNvPr>
            <p:cNvSpPr/>
            <p:nvPr/>
          </p:nvSpPr>
          <p:spPr>
            <a:xfrm>
              <a:off x="11317481" y="6532790"/>
              <a:ext cx="83093" cy="127083"/>
            </a:xfrm>
            <a:custGeom>
              <a:avLst/>
              <a:gdLst>
                <a:gd name="connsiteX0" fmla="*/ 77521 w 83093"/>
                <a:gd name="connsiteY0" fmla="*/ 120973 h 127082"/>
                <a:gd name="connsiteX1" fmla="*/ 51029 w 83093"/>
                <a:gd name="connsiteY1" fmla="*/ 124297 h 127082"/>
                <a:gd name="connsiteX2" fmla="*/ 30842 w 83093"/>
                <a:gd name="connsiteY2" fmla="*/ 122195 h 127082"/>
                <a:gd name="connsiteX3" fmla="*/ 3666 w 83093"/>
                <a:gd name="connsiteY3" fmla="*/ 64861 h 127082"/>
                <a:gd name="connsiteX4" fmla="*/ 25075 w 83093"/>
                <a:gd name="connsiteY4" fmla="*/ 7527 h 127082"/>
                <a:gd name="connsiteX5" fmla="*/ 51029 w 83093"/>
                <a:gd name="connsiteY5" fmla="*/ 3666 h 127082"/>
                <a:gd name="connsiteX6" fmla="*/ 76299 w 83093"/>
                <a:gd name="connsiteY6" fmla="*/ 5083 h 127082"/>
                <a:gd name="connsiteX7" fmla="*/ 82458 w 83093"/>
                <a:gd name="connsiteY7" fmla="*/ 8407 h 127082"/>
                <a:gd name="connsiteX8" fmla="*/ 82458 w 83093"/>
                <a:gd name="connsiteY8" fmla="*/ 14566 h 127082"/>
                <a:gd name="connsiteX9" fmla="*/ 78939 w 83093"/>
                <a:gd name="connsiteY9" fmla="*/ 20333 h 127082"/>
                <a:gd name="connsiteX10" fmla="*/ 67696 w 83093"/>
                <a:gd name="connsiteY10" fmla="*/ 19258 h 127082"/>
                <a:gd name="connsiteX11" fmla="*/ 54353 w 83093"/>
                <a:gd name="connsiteY11" fmla="*/ 18916 h 127082"/>
                <a:gd name="connsiteX12" fmla="*/ 34166 w 83093"/>
                <a:gd name="connsiteY12" fmla="*/ 21751 h 127082"/>
                <a:gd name="connsiteX13" fmla="*/ 21555 w 83093"/>
                <a:gd name="connsiteY13" fmla="*/ 65252 h 127082"/>
                <a:gd name="connsiteX14" fmla="*/ 40325 w 83093"/>
                <a:gd name="connsiteY14" fmla="*/ 108216 h 127082"/>
                <a:gd name="connsiteX15" fmla="*/ 54353 w 83093"/>
                <a:gd name="connsiteY15" fmla="*/ 109096 h 127082"/>
                <a:gd name="connsiteX16" fmla="*/ 65595 w 83093"/>
                <a:gd name="connsiteY16" fmla="*/ 107532 h 127082"/>
                <a:gd name="connsiteX17" fmla="*/ 65595 w 83093"/>
                <a:gd name="connsiteY17" fmla="*/ 67549 h 127082"/>
                <a:gd name="connsiteX18" fmla="*/ 45066 w 83093"/>
                <a:gd name="connsiteY18" fmla="*/ 67549 h 127082"/>
                <a:gd name="connsiteX19" fmla="*/ 40667 w 83093"/>
                <a:gd name="connsiteY19" fmla="*/ 59485 h 127082"/>
                <a:gd name="connsiteX20" fmla="*/ 45066 w 83093"/>
                <a:gd name="connsiteY20" fmla="*/ 53864 h 127082"/>
                <a:gd name="connsiteX21" fmla="*/ 78401 w 83093"/>
                <a:gd name="connsiteY21" fmla="*/ 53864 h 127082"/>
                <a:gd name="connsiteX22" fmla="*/ 82800 w 83093"/>
                <a:gd name="connsiteY22" fmla="*/ 58409 h 127082"/>
                <a:gd name="connsiteX23" fmla="*/ 82800 w 83093"/>
                <a:gd name="connsiteY23" fmla="*/ 114326 h 127082"/>
                <a:gd name="connsiteX24" fmla="*/ 77521 w 83093"/>
                <a:gd name="connsiteY24" fmla="*/ 120973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93" h="127082">
                  <a:moveTo>
                    <a:pt x="77521" y="120973"/>
                  </a:moveTo>
                  <a:cubicBezTo>
                    <a:pt x="70140" y="123612"/>
                    <a:pt x="58947" y="124297"/>
                    <a:pt x="51029" y="124297"/>
                  </a:cubicBezTo>
                  <a:cubicBezTo>
                    <a:pt x="44382" y="124297"/>
                    <a:pt x="37343" y="123759"/>
                    <a:pt x="30842" y="122195"/>
                  </a:cubicBezTo>
                  <a:cubicBezTo>
                    <a:pt x="5230" y="115548"/>
                    <a:pt x="3666" y="86758"/>
                    <a:pt x="3666" y="64861"/>
                  </a:cubicBezTo>
                  <a:cubicBezTo>
                    <a:pt x="3666" y="45750"/>
                    <a:pt x="4350" y="16472"/>
                    <a:pt x="25075" y="7527"/>
                  </a:cubicBezTo>
                  <a:cubicBezTo>
                    <a:pt x="32993" y="4204"/>
                    <a:pt x="42622" y="3666"/>
                    <a:pt x="51029" y="3666"/>
                  </a:cubicBezTo>
                  <a:cubicBezTo>
                    <a:pt x="59436" y="3666"/>
                    <a:pt x="67843" y="4204"/>
                    <a:pt x="76299" y="5083"/>
                  </a:cubicBezTo>
                  <a:cubicBezTo>
                    <a:pt x="78596" y="5279"/>
                    <a:pt x="82458" y="5083"/>
                    <a:pt x="82458" y="8407"/>
                  </a:cubicBezTo>
                  <a:lnTo>
                    <a:pt x="82458" y="14566"/>
                  </a:lnTo>
                  <a:cubicBezTo>
                    <a:pt x="82458" y="17547"/>
                    <a:pt x="82800" y="20333"/>
                    <a:pt x="78939" y="20333"/>
                  </a:cubicBezTo>
                  <a:cubicBezTo>
                    <a:pt x="75273" y="20333"/>
                    <a:pt x="71558" y="19649"/>
                    <a:pt x="67696" y="19258"/>
                  </a:cubicBezTo>
                  <a:cubicBezTo>
                    <a:pt x="63297" y="18916"/>
                    <a:pt x="58752" y="18916"/>
                    <a:pt x="54353" y="18916"/>
                  </a:cubicBezTo>
                  <a:cubicBezTo>
                    <a:pt x="48732" y="18916"/>
                    <a:pt x="39249" y="19453"/>
                    <a:pt x="34166" y="21751"/>
                  </a:cubicBezTo>
                  <a:cubicBezTo>
                    <a:pt x="20676" y="27909"/>
                    <a:pt x="21555" y="52935"/>
                    <a:pt x="21555" y="65252"/>
                  </a:cubicBezTo>
                  <a:cubicBezTo>
                    <a:pt x="21555" y="80502"/>
                    <a:pt x="21213" y="104355"/>
                    <a:pt x="40325" y="108216"/>
                  </a:cubicBezTo>
                  <a:cubicBezTo>
                    <a:pt x="44870" y="109096"/>
                    <a:pt x="49807" y="109096"/>
                    <a:pt x="54353" y="109096"/>
                  </a:cubicBezTo>
                  <a:cubicBezTo>
                    <a:pt x="58214" y="109096"/>
                    <a:pt x="61880" y="108411"/>
                    <a:pt x="65595" y="107532"/>
                  </a:cubicBezTo>
                  <a:lnTo>
                    <a:pt x="65595" y="67549"/>
                  </a:lnTo>
                  <a:lnTo>
                    <a:pt x="45066" y="67549"/>
                  </a:lnTo>
                  <a:cubicBezTo>
                    <a:pt x="39640" y="67549"/>
                    <a:pt x="40667" y="63346"/>
                    <a:pt x="40667" y="59485"/>
                  </a:cubicBezTo>
                  <a:cubicBezTo>
                    <a:pt x="40667" y="55965"/>
                    <a:pt x="40813" y="53864"/>
                    <a:pt x="45066" y="53864"/>
                  </a:cubicBezTo>
                  <a:lnTo>
                    <a:pt x="78401" y="53864"/>
                  </a:lnTo>
                  <a:cubicBezTo>
                    <a:pt x="81920" y="53864"/>
                    <a:pt x="82800" y="55086"/>
                    <a:pt x="82800" y="58409"/>
                  </a:cubicBezTo>
                  <a:lnTo>
                    <a:pt x="82800" y="114326"/>
                  </a:lnTo>
                  <a:cubicBezTo>
                    <a:pt x="82800" y="118725"/>
                    <a:pt x="81578" y="119604"/>
                    <a:pt x="77521" y="120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9" name="Forma Livre: Forma 58">
              <a:extLst>
                <a:ext uri="{FF2B5EF4-FFF2-40B4-BE49-F238E27FC236}">
                  <a16:creationId xmlns:a16="http://schemas.microsoft.com/office/drawing/2014/main" id="{6AE45FAB-1F9C-4E2A-A5A0-B884ABEACBF9}"/>
                </a:ext>
              </a:extLst>
            </p:cNvPr>
            <p:cNvSpPr/>
            <p:nvPr/>
          </p:nvSpPr>
          <p:spPr>
            <a:xfrm>
              <a:off x="11444125" y="6533230"/>
              <a:ext cx="102644" cy="122195"/>
            </a:xfrm>
            <a:custGeom>
              <a:avLst/>
              <a:gdLst>
                <a:gd name="connsiteX0" fmla="*/ 97464 w 102644"/>
                <a:gd name="connsiteY0" fmla="*/ 121608 h 122195"/>
                <a:gd name="connsiteX1" fmla="*/ 87981 w 102644"/>
                <a:gd name="connsiteY1" fmla="*/ 121608 h 122195"/>
                <a:gd name="connsiteX2" fmla="*/ 82555 w 102644"/>
                <a:gd name="connsiteY2" fmla="*/ 117209 h 122195"/>
                <a:gd name="connsiteX3" fmla="*/ 71167 w 102644"/>
                <a:gd name="connsiteY3" fmla="*/ 83337 h 122195"/>
                <a:gd name="connsiteX4" fmla="*/ 32064 w 102644"/>
                <a:gd name="connsiteY4" fmla="*/ 83337 h 122195"/>
                <a:gd name="connsiteX5" fmla="*/ 21555 w 102644"/>
                <a:gd name="connsiteY5" fmla="*/ 115939 h 122195"/>
                <a:gd name="connsiteX6" fmla="*/ 15397 w 102644"/>
                <a:gd name="connsiteY6" fmla="*/ 121560 h 122195"/>
                <a:gd name="connsiteX7" fmla="*/ 7332 w 102644"/>
                <a:gd name="connsiteY7" fmla="*/ 121560 h 122195"/>
                <a:gd name="connsiteX8" fmla="*/ 3666 w 102644"/>
                <a:gd name="connsiteY8" fmla="*/ 120142 h 122195"/>
                <a:gd name="connsiteX9" fmla="*/ 4888 w 102644"/>
                <a:gd name="connsiteY9" fmla="*/ 115596 h 122195"/>
                <a:gd name="connsiteX10" fmla="*/ 40667 w 102644"/>
                <a:gd name="connsiteY10" fmla="*/ 9824 h 122195"/>
                <a:gd name="connsiteX11" fmla="*/ 48047 w 102644"/>
                <a:gd name="connsiteY11" fmla="*/ 3666 h 122195"/>
                <a:gd name="connsiteX12" fmla="*/ 55233 w 102644"/>
                <a:gd name="connsiteY12" fmla="*/ 3666 h 122195"/>
                <a:gd name="connsiteX13" fmla="*/ 62613 w 102644"/>
                <a:gd name="connsiteY13" fmla="*/ 9824 h 122195"/>
                <a:gd name="connsiteX14" fmla="*/ 100689 w 102644"/>
                <a:gd name="connsiteY14" fmla="*/ 119067 h 122195"/>
                <a:gd name="connsiteX15" fmla="*/ 97464 w 102644"/>
                <a:gd name="connsiteY15" fmla="*/ 121608 h 122195"/>
                <a:gd name="connsiteX16" fmla="*/ 51371 w 102644"/>
                <a:gd name="connsiteY16" fmla="*/ 24292 h 122195"/>
                <a:gd name="connsiteX17" fmla="*/ 36659 w 102644"/>
                <a:gd name="connsiteY17" fmla="*/ 69553 h 122195"/>
                <a:gd name="connsiteX18" fmla="*/ 66621 w 102644"/>
                <a:gd name="connsiteY18" fmla="*/ 69749 h 122195"/>
                <a:gd name="connsiteX19" fmla="*/ 51371 w 102644"/>
                <a:gd name="connsiteY19" fmla="*/ 2429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2644" h="122195">
                  <a:moveTo>
                    <a:pt x="97464" y="121608"/>
                  </a:moveTo>
                  <a:lnTo>
                    <a:pt x="87981" y="121608"/>
                  </a:lnTo>
                  <a:cubicBezTo>
                    <a:pt x="84462" y="121608"/>
                    <a:pt x="83582" y="120191"/>
                    <a:pt x="82555" y="117209"/>
                  </a:cubicBezTo>
                  <a:lnTo>
                    <a:pt x="71167" y="83337"/>
                  </a:lnTo>
                  <a:cubicBezTo>
                    <a:pt x="58214" y="83679"/>
                    <a:pt x="45066" y="83679"/>
                    <a:pt x="32064" y="83337"/>
                  </a:cubicBezTo>
                  <a:lnTo>
                    <a:pt x="21555" y="115939"/>
                  </a:lnTo>
                  <a:cubicBezTo>
                    <a:pt x="20333" y="119604"/>
                    <a:pt x="19600" y="121560"/>
                    <a:pt x="15397" y="121560"/>
                  </a:cubicBezTo>
                  <a:lnTo>
                    <a:pt x="7332" y="121560"/>
                  </a:lnTo>
                  <a:cubicBezTo>
                    <a:pt x="6110" y="121560"/>
                    <a:pt x="3666" y="121902"/>
                    <a:pt x="3666" y="120142"/>
                  </a:cubicBezTo>
                  <a:cubicBezTo>
                    <a:pt x="3666" y="118920"/>
                    <a:pt x="4546" y="116623"/>
                    <a:pt x="4888" y="115596"/>
                  </a:cubicBezTo>
                  <a:lnTo>
                    <a:pt x="40667" y="9824"/>
                  </a:lnTo>
                  <a:cubicBezTo>
                    <a:pt x="42231" y="5425"/>
                    <a:pt x="43111" y="3666"/>
                    <a:pt x="48047" y="3666"/>
                  </a:cubicBezTo>
                  <a:lnTo>
                    <a:pt x="55233" y="3666"/>
                  </a:lnTo>
                  <a:cubicBezTo>
                    <a:pt x="60316" y="3666"/>
                    <a:pt x="61000" y="5230"/>
                    <a:pt x="62613" y="9824"/>
                  </a:cubicBezTo>
                  <a:cubicBezTo>
                    <a:pt x="65790" y="18574"/>
                    <a:pt x="100689" y="117161"/>
                    <a:pt x="100689" y="119067"/>
                  </a:cubicBezTo>
                  <a:cubicBezTo>
                    <a:pt x="100640" y="121266"/>
                    <a:pt x="99223" y="121608"/>
                    <a:pt x="97464" y="121608"/>
                  </a:cubicBezTo>
                  <a:close/>
                  <a:moveTo>
                    <a:pt x="51371" y="24292"/>
                  </a:moveTo>
                  <a:lnTo>
                    <a:pt x="36659" y="69553"/>
                  </a:lnTo>
                  <a:cubicBezTo>
                    <a:pt x="46679" y="69553"/>
                    <a:pt x="56650" y="69358"/>
                    <a:pt x="66621" y="69749"/>
                  </a:cubicBezTo>
                  <a:lnTo>
                    <a:pt x="51371" y="24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1" name="Forma Livre: Forma 60">
              <a:extLst>
                <a:ext uri="{FF2B5EF4-FFF2-40B4-BE49-F238E27FC236}">
                  <a16:creationId xmlns:a16="http://schemas.microsoft.com/office/drawing/2014/main" id="{CA68A611-8B9D-4B94-8973-D250FA56BD7B}"/>
                </a:ext>
              </a:extLst>
            </p:cNvPr>
            <p:cNvSpPr/>
            <p:nvPr/>
          </p:nvSpPr>
          <p:spPr>
            <a:xfrm>
              <a:off x="11591933" y="6534061"/>
              <a:ext cx="87981" cy="122195"/>
            </a:xfrm>
            <a:custGeom>
              <a:avLst/>
              <a:gdLst>
                <a:gd name="connsiteX0" fmla="*/ 59632 w 87980"/>
                <a:gd name="connsiteY0" fmla="*/ 118676 h 122195"/>
                <a:gd name="connsiteX1" fmla="*/ 39445 w 87980"/>
                <a:gd name="connsiteY1" fmla="*/ 120778 h 122195"/>
                <a:gd name="connsiteX2" fmla="*/ 9091 w 87980"/>
                <a:gd name="connsiteY2" fmla="*/ 120778 h 122195"/>
                <a:gd name="connsiteX3" fmla="*/ 3666 w 87980"/>
                <a:gd name="connsiteY3" fmla="*/ 115694 h 122195"/>
                <a:gd name="connsiteX4" fmla="*/ 3666 w 87980"/>
                <a:gd name="connsiteY4" fmla="*/ 8212 h 122195"/>
                <a:gd name="connsiteX5" fmla="*/ 9091 w 87980"/>
                <a:gd name="connsiteY5" fmla="*/ 3666 h 122195"/>
                <a:gd name="connsiteX6" fmla="*/ 39445 w 87980"/>
                <a:gd name="connsiteY6" fmla="*/ 3666 h 122195"/>
                <a:gd name="connsiteX7" fmla="*/ 65252 w 87980"/>
                <a:gd name="connsiteY7" fmla="*/ 7185 h 122195"/>
                <a:gd name="connsiteX8" fmla="*/ 86808 w 87980"/>
                <a:gd name="connsiteY8" fmla="*/ 63639 h 122195"/>
                <a:gd name="connsiteX9" fmla="*/ 59632 w 87980"/>
                <a:gd name="connsiteY9" fmla="*/ 118676 h 122195"/>
                <a:gd name="connsiteX10" fmla="*/ 56308 w 87980"/>
                <a:gd name="connsiteY10" fmla="*/ 21702 h 122195"/>
                <a:gd name="connsiteX11" fmla="*/ 36121 w 87980"/>
                <a:gd name="connsiteY11" fmla="*/ 18916 h 122195"/>
                <a:gd name="connsiteX12" fmla="*/ 20871 w 87980"/>
                <a:gd name="connsiteY12" fmla="*/ 19600 h 122195"/>
                <a:gd name="connsiteX13" fmla="*/ 20871 w 87980"/>
                <a:gd name="connsiteY13" fmla="*/ 104843 h 122195"/>
                <a:gd name="connsiteX14" fmla="*/ 40520 w 87980"/>
                <a:gd name="connsiteY14" fmla="*/ 105528 h 122195"/>
                <a:gd name="connsiteX15" fmla="*/ 68918 w 87980"/>
                <a:gd name="connsiteY15" fmla="*/ 63981 h 122195"/>
                <a:gd name="connsiteX16" fmla="*/ 56308 w 87980"/>
                <a:gd name="connsiteY16" fmla="*/ 21702 h 1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7980" h="122195">
                  <a:moveTo>
                    <a:pt x="59632" y="118676"/>
                  </a:moveTo>
                  <a:cubicBezTo>
                    <a:pt x="53131" y="120240"/>
                    <a:pt x="46141" y="120778"/>
                    <a:pt x="39445" y="120778"/>
                  </a:cubicBezTo>
                  <a:lnTo>
                    <a:pt x="9091" y="120778"/>
                  </a:lnTo>
                  <a:cubicBezTo>
                    <a:pt x="4888" y="120778"/>
                    <a:pt x="3666" y="120093"/>
                    <a:pt x="3666" y="115694"/>
                  </a:cubicBezTo>
                  <a:lnTo>
                    <a:pt x="3666" y="8212"/>
                  </a:lnTo>
                  <a:cubicBezTo>
                    <a:pt x="3666" y="4008"/>
                    <a:pt x="5425" y="3666"/>
                    <a:pt x="9091" y="3666"/>
                  </a:cubicBezTo>
                  <a:lnTo>
                    <a:pt x="39445" y="3666"/>
                  </a:lnTo>
                  <a:cubicBezTo>
                    <a:pt x="47852" y="3666"/>
                    <a:pt x="57530" y="4008"/>
                    <a:pt x="65252" y="7185"/>
                  </a:cubicBezTo>
                  <a:cubicBezTo>
                    <a:pt x="86124" y="15592"/>
                    <a:pt x="86808" y="44723"/>
                    <a:pt x="86808" y="63639"/>
                  </a:cubicBezTo>
                  <a:cubicBezTo>
                    <a:pt x="86808" y="85537"/>
                    <a:pt x="85097" y="112175"/>
                    <a:pt x="59632" y="118676"/>
                  </a:cubicBezTo>
                  <a:close/>
                  <a:moveTo>
                    <a:pt x="56308" y="21702"/>
                  </a:moveTo>
                  <a:cubicBezTo>
                    <a:pt x="51224" y="19258"/>
                    <a:pt x="41938" y="18916"/>
                    <a:pt x="36121" y="18916"/>
                  </a:cubicBezTo>
                  <a:cubicBezTo>
                    <a:pt x="31038" y="18916"/>
                    <a:pt x="25954" y="19258"/>
                    <a:pt x="20871" y="19600"/>
                  </a:cubicBezTo>
                  <a:lnTo>
                    <a:pt x="20871" y="104843"/>
                  </a:lnTo>
                  <a:cubicBezTo>
                    <a:pt x="27372" y="105185"/>
                    <a:pt x="33824" y="105528"/>
                    <a:pt x="40520" y="105528"/>
                  </a:cubicBezTo>
                  <a:cubicBezTo>
                    <a:pt x="68039" y="105528"/>
                    <a:pt x="68918" y="86416"/>
                    <a:pt x="68918" y="63981"/>
                  </a:cubicBezTo>
                  <a:cubicBezTo>
                    <a:pt x="68918" y="51517"/>
                    <a:pt x="69994" y="28007"/>
                    <a:pt x="56308" y="217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2" name="Forma Livre: Forma 61">
              <a:extLst>
                <a:ext uri="{FF2B5EF4-FFF2-40B4-BE49-F238E27FC236}">
                  <a16:creationId xmlns:a16="http://schemas.microsoft.com/office/drawing/2014/main" id="{F3E0E27B-934E-40E6-9D2B-88A02520A13E}"/>
                </a:ext>
              </a:extLst>
            </p:cNvPr>
            <p:cNvSpPr/>
            <p:nvPr/>
          </p:nvSpPr>
          <p:spPr>
            <a:xfrm>
              <a:off x="11731089" y="6530688"/>
              <a:ext cx="97757" cy="127083"/>
            </a:xfrm>
            <a:custGeom>
              <a:avLst/>
              <a:gdLst>
                <a:gd name="connsiteX0" fmla="*/ 85537 w 97756"/>
                <a:gd name="connsiteY0" fmla="*/ 112224 h 127082"/>
                <a:gd name="connsiteX1" fmla="*/ 50296 w 97756"/>
                <a:gd name="connsiteY1" fmla="*/ 127816 h 127082"/>
                <a:gd name="connsiteX2" fmla="*/ 15055 w 97756"/>
                <a:gd name="connsiteY2" fmla="*/ 112224 h 127082"/>
                <a:gd name="connsiteX3" fmla="*/ 3666 w 97756"/>
                <a:gd name="connsiteY3" fmla="*/ 65741 h 127082"/>
                <a:gd name="connsiteX4" fmla="*/ 15055 w 97756"/>
                <a:gd name="connsiteY4" fmla="*/ 19111 h 127082"/>
                <a:gd name="connsiteX5" fmla="*/ 50247 w 97756"/>
                <a:gd name="connsiteY5" fmla="*/ 3666 h 127082"/>
                <a:gd name="connsiteX6" fmla="*/ 85488 w 97756"/>
                <a:gd name="connsiteY6" fmla="*/ 19111 h 127082"/>
                <a:gd name="connsiteX7" fmla="*/ 96877 w 97756"/>
                <a:gd name="connsiteY7" fmla="*/ 65741 h 127082"/>
                <a:gd name="connsiteX8" fmla="*/ 85537 w 97756"/>
                <a:gd name="connsiteY8" fmla="*/ 112224 h 127082"/>
                <a:gd name="connsiteX9" fmla="*/ 74637 w 97756"/>
                <a:gd name="connsiteY9" fmla="*/ 32602 h 127082"/>
                <a:gd name="connsiteX10" fmla="*/ 50247 w 97756"/>
                <a:gd name="connsiteY10" fmla="*/ 18916 h 127082"/>
                <a:gd name="connsiteX11" fmla="*/ 25857 w 97756"/>
                <a:gd name="connsiteY11" fmla="*/ 32602 h 127082"/>
                <a:gd name="connsiteX12" fmla="*/ 21653 w 97756"/>
                <a:gd name="connsiteY12" fmla="*/ 65741 h 127082"/>
                <a:gd name="connsiteX13" fmla="*/ 25857 w 97756"/>
                <a:gd name="connsiteY13" fmla="*/ 98734 h 127082"/>
                <a:gd name="connsiteX14" fmla="*/ 50247 w 97756"/>
                <a:gd name="connsiteY14" fmla="*/ 112419 h 127082"/>
                <a:gd name="connsiteX15" fmla="*/ 74637 w 97756"/>
                <a:gd name="connsiteY15" fmla="*/ 98734 h 127082"/>
                <a:gd name="connsiteX16" fmla="*/ 78841 w 97756"/>
                <a:gd name="connsiteY16" fmla="*/ 65741 h 127082"/>
                <a:gd name="connsiteX17" fmla="*/ 74637 w 97756"/>
                <a:gd name="connsiteY17" fmla="*/ 32602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56" h="127082">
                  <a:moveTo>
                    <a:pt x="85537" y="112224"/>
                  </a:moveTo>
                  <a:cubicBezTo>
                    <a:pt x="76593" y="124150"/>
                    <a:pt x="64862" y="127816"/>
                    <a:pt x="50296" y="127816"/>
                  </a:cubicBezTo>
                  <a:cubicBezTo>
                    <a:pt x="35730" y="127816"/>
                    <a:pt x="23999" y="124150"/>
                    <a:pt x="15055" y="112224"/>
                  </a:cubicBezTo>
                  <a:cubicBezTo>
                    <a:pt x="5035" y="98880"/>
                    <a:pt x="3666" y="81871"/>
                    <a:pt x="3666" y="65741"/>
                  </a:cubicBezTo>
                  <a:cubicBezTo>
                    <a:pt x="3666" y="49611"/>
                    <a:pt x="5084" y="32406"/>
                    <a:pt x="15055" y="19111"/>
                  </a:cubicBezTo>
                  <a:cubicBezTo>
                    <a:pt x="24146" y="6990"/>
                    <a:pt x="35681" y="3666"/>
                    <a:pt x="50247" y="3666"/>
                  </a:cubicBezTo>
                  <a:cubicBezTo>
                    <a:pt x="64813" y="3666"/>
                    <a:pt x="76397" y="6990"/>
                    <a:pt x="85488" y="19111"/>
                  </a:cubicBezTo>
                  <a:cubicBezTo>
                    <a:pt x="95459" y="32455"/>
                    <a:pt x="96877" y="49611"/>
                    <a:pt x="96877" y="65741"/>
                  </a:cubicBezTo>
                  <a:cubicBezTo>
                    <a:pt x="96926" y="81871"/>
                    <a:pt x="95508" y="98880"/>
                    <a:pt x="85537" y="112224"/>
                  </a:cubicBezTo>
                  <a:close/>
                  <a:moveTo>
                    <a:pt x="74637" y="32602"/>
                  </a:moveTo>
                  <a:cubicBezTo>
                    <a:pt x="70092" y="22435"/>
                    <a:pt x="60805" y="18916"/>
                    <a:pt x="50247" y="18916"/>
                  </a:cubicBezTo>
                  <a:cubicBezTo>
                    <a:pt x="39738" y="18916"/>
                    <a:pt x="30451" y="22435"/>
                    <a:pt x="25857" y="32602"/>
                  </a:cubicBezTo>
                  <a:cubicBezTo>
                    <a:pt x="22191" y="40862"/>
                    <a:pt x="21653" y="56650"/>
                    <a:pt x="21653" y="65741"/>
                  </a:cubicBezTo>
                  <a:cubicBezTo>
                    <a:pt x="21653" y="74881"/>
                    <a:pt x="22191" y="90473"/>
                    <a:pt x="25857" y="98734"/>
                  </a:cubicBezTo>
                  <a:cubicBezTo>
                    <a:pt x="30402" y="108900"/>
                    <a:pt x="39689" y="112419"/>
                    <a:pt x="50247" y="112419"/>
                  </a:cubicBezTo>
                  <a:cubicBezTo>
                    <a:pt x="60951" y="112419"/>
                    <a:pt x="70043" y="108900"/>
                    <a:pt x="74637" y="98734"/>
                  </a:cubicBezTo>
                  <a:cubicBezTo>
                    <a:pt x="78303" y="90473"/>
                    <a:pt x="78841" y="74881"/>
                    <a:pt x="78841" y="65741"/>
                  </a:cubicBezTo>
                  <a:cubicBezTo>
                    <a:pt x="78841" y="56601"/>
                    <a:pt x="78303" y="40862"/>
                    <a:pt x="74637" y="326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3" name="Forma Livre: Forma 62">
              <a:extLst>
                <a:ext uri="{FF2B5EF4-FFF2-40B4-BE49-F238E27FC236}">
                  <a16:creationId xmlns:a16="http://schemas.microsoft.com/office/drawing/2014/main" id="{34C04904-82FF-4771-B24C-3965C57751D0}"/>
                </a:ext>
              </a:extLst>
            </p:cNvPr>
            <p:cNvSpPr/>
            <p:nvPr/>
          </p:nvSpPr>
          <p:spPr>
            <a:xfrm>
              <a:off x="11878645" y="6532768"/>
              <a:ext cx="73317" cy="127083"/>
            </a:xfrm>
            <a:custGeom>
              <a:avLst/>
              <a:gdLst>
                <a:gd name="connsiteX0" fmla="*/ 68437 w 73317"/>
                <a:gd name="connsiteY0" fmla="*/ 111366 h 127082"/>
                <a:gd name="connsiteX1" fmla="*/ 35102 w 73317"/>
                <a:gd name="connsiteY1" fmla="*/ 123634 h 127082"/>
                <a:gd name="connsiteX2" fmla="*/ 9832 w 73317"/>
                <a:gd name="connsiteY2" fmla="*/ 122217 h 127082"/>
                <a:gd name="connsiteX3" fmla="*/ 3674 w 73317"/>
                <a:gd name="connsiteY3" fmla="*/ 118893 h 127082"/>
                <a:gd name="connsiteX4" fmla="*/ 3674 w 73317"/>
                <a:gd name="connsiteY4" fmla="*/ 112734 h 127082"/>
                <a:gd name="connsiteX5" fmla="*/ 7193 w 73317"/>
                <a:gd name="connsiteY5" fmla="*/ 106967 h 127082"/>
                <a:gd name="connsiteX6" fmla="*/ 20683 w 73317"/>
                <a:gd name="connsiteY6" fmla="*/ 108042 h 127082"/>
                <a:gd name="connsiteX7" fmla="*/ 37693 w 73317"/>
                <a:gd name="connsiteY7" fmla="*/ 108384 h 127082"/>
                <a:gd name="connsiteX8" fmla="*/ 54703 w 73317"/>
                <a:gd name="connsiteY8" fmla="*/ 93477 h 127082"/>
                <a:gd name="connsiteX9" fmla="*/ 46638 w 73317"/>
                <a:gd name="connsiteY9" fmla="*/ 74365 h 127082"/>
                <a:gd name="connsiteX10" fmla="*/ 24887 w 73317"/>
                <a:gd name="connsiteY10" fmla="*/ 64687 h 127082"/>
                <a:gd name="connsiteX11" fmla="*/ 4896 w 73317"/>
                <a:gd name="connsiteY11" fmla="*/ 33503 h 127082"/>
                <a:gd name="connsiteX12" fmla="*/ 11543 w 73317"/>
                <a:gd name="connsiteY12" fmla="*/ 9993 h 127082"/>
                <a:gd name="connsiteX13" fmla="*/ 41896 w 73317"/>
                <a:gd name="connsiteY13" fmla="*/ 3688 h 127082"/>
                <a:gd name="connsiteX14" fmla="*/ 62963 w 73317"/>
                <a:gd name="connsiteY14" fmla="*/ 4567 h 127082"/>
                <a:gd name="connsiteX15" fmla="*/ 69122 w 73317"/>
                <a:gd name="connsiteY15" fmla="*/ 7891 h 127082"/>
                <a:gd name="connsiteX16" fmla="*/ 69122 w 73317"/>
                <a:gd name="connsiteY16" fmla="*/ 14050 h 127082"/>
                <a:gd name="connsiteX17" fmla="*/ 65603 w 73317"/>
                <a:gd name="connsiteY17" fmla="*/ 19817 h 127082"/>
                <a:gd name="connsiteX18" fmla="*/ 57195 w 73317"/>
                <a:gd name="connsiteY18" fmla="*/ 19280 h 127082"/>
                <a:gd name="connsiteX19" fmla="*/ 46686 w 73317"/>
                <a:gd name="connsiteY19" fmla="*/ 18938 h 127082"/>
                <a:gd name="connsiteX20" fmla="*/ 34223 w 73317"/>
                <a:gd name="connsiteY20" fmla="*/ 18742 h 127082"/>
                <a:gd name="connsiteX21" fmla="*/ 21612 w 73317"/>
                <a:gd name="connsiteY21" fmla="*/ 35214 h 127082"/>
                <a:gd name="connsiteX22" fmla="*/ 29530 w 73317"/>
                <a:gd name="connsiteY22" fmla="*/ 48900 h 127082"/>
                <a:gd name="connsiteX23" fmla="*/ 43901 w 73317"/>
                <a:gd name="connsiteY23" fmla="*/ 55205 h 127082"/>
                <a:gd name="connsiteX24" fmla="*/ 59346 w 73317"/>
                <a:gd name="connsiteY24" fmla="*/ 62586 h 127082"/>
                <a:gd name="connsiteX25" fmla="*/ 71468 w 73317"/>
                <a:gd name="connsiteY25" fmla="*/ 87122 h 127082"/>
                <a:gd name="connsiteX26" fmla="*/ 68437 w 73317"/>
                <a:gd name="connsiteY26" fmla="*/ 111366 h 12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317" h="127082">
                  <a:moveTo>
                    <a:pt x="68437" y="111366"/>
                  </a:moveTo>
                  <a:cubicBezTo>
                    <a:pt x="62474" y="123292"/>
                    <a:pt x="46686" y="123634"/>
                    <a:pt x="35102" y="123634"/>
                  </a:cubicBezTo>
                  <a:cubicBezTo>
                    <a:pt x="26695" y="123634"/>
                    <a:pt x="18288" y="123097"/>
                    <a:pt x="9832" y="122217"/>
                  </a:cubicBezTo>
                  <a:cubicBezTo>
                    <a:pt x="7388" y="122021"/>
                    <a:pt x="3674" y="122217"/>
                    <a:pt x="3674" y="118893"/>
                  </a:cubicBezTo>
                  <a:lnTo>
                    <a:pt x="3674" y="112734"/>
                  </a:lnTo>
                  <a:cubicBezTo>
                    <a:pt x="3674" y="109753"/>
                    <a:pt x="3331" y="106967"/>
                    <a:pt x="7193" y="106967"/>
                  </a:cubicBezTo>
                  <a:cubicBezTo>
                    <a:pt x="11739" y="106967"/>
                    <a:pt x="16138" y="107651"/>
                    <a:pt x="20683" y="108042"/>
                  </a:cubicBezTo>
                  <a:cubicBezTo>
                    <a:pt x="26304" y="108384"/>
                    <a:pt x="32072" y="108384"/>
                    <a:pt x="37693" y="108384"/>
                  </a:cubicBezTo>
                  <a:cubicBezTo>
                    <a:pt x="50157" y="108384"/>
                    <a:pt x="54703" y="107162"/>
                    <a:pt x="54703" y="93477"/>
                  </a:cubicBezTo>
                  <a:cubicBezTo>
                    <a:pt x="54703" y="84190"/>
                    <a:pt x="56120" y="78569"/>
                    <a:pt x="46638" y="74365"/>
                  </a:cubicBezTo>
                  <a:cubicBezTo>
                    <a:pt x="39453" y="71188"/>
                    <a:pt x="32072" y="68060"/>
                    <a:pt x="24887" y="64687"/>
                  </a:cubicBezTo>
                  <a:cubicBezTo>
                    <a:pt x="7193" y="56476"/>
                    <a:pt x="4896" y="53299"/>
                    <a:pt x="4896" y="33503"/>
                  </a:cubicBezTo>
                  <a:cubicBezTo>
                    <a:pt x="4896" y="25096"/>
                    <a:pt x="4896" y="16152"/>
                    <a:pt x="11543" y="9993"/>
                  </a:cubicBezTo>
                  <a:cubicBezTo>
                    <a:pt x="19070" y="2954"/>
                    <a:pt x="32219" y="3688"/>
                    <a:pt x="41896" y="3688"/>
                  </a:cubicBezTo>
                  <a:cubicBezTo>
                    <a:pt x="48886" y="3688"/>
                    <a:pt x="55925" y="4030"/>
                    <a:pt x="62963" y="4567"/>
                  </a:cubicBezTo>
                  <a:cubicBezTo>
                    <a:pt x="65407" y="4763"/>
                    <a:pt x="69122" y="4567"/>
                    <a:pt x="69122" y="7891"/>
                  </a:cubicBezTo>
                  <a:lnTo>
                    <a:pt x="69122" y="14050"/>
                  </a:lnTo>
                  <a:cubicBezTo>
                    <a:pt x="69122" y="17031"/>
                    <a:pt x="69464" y="19817"/>
                    <a:pt x="65603" y="19817"/>
                  </a:cubicBezTo>
                  <a:cubicBezTo>
                    <a:pt x="62768" y="19817"/>
                    <a:pt x="59982" y="19475"/>
                    <a:pt x="57195" y="19280"/>
                  </a:cubicBezTo>
                  <a:cubicBezTo>
                    <a:pt x="53676" y="18938"/>
                    <a:pt x="50206" y="18938"/>
                    <a:pt x="46686" y="18938"/>
                  </a:cubicBezTo>
                  <a:cubicBezTo>
                    <a:pt x="42483" y="18938"/>
                    <a:pt x="38426" y="18742"/>
                    <a:pt x="34223" y="18742"/>
                  </a:cubicBezTo>
                  <a:cubicBezTo>
                    <a:pt x="21416" y="18742"/>
                    <a:pt x="21612" y="24510"/>
                    <a:pt x="21612" y="35214"/>
                  </a:cubicBezTo>
                  <a:cubicBezTo>
                    <a:pt x="21612" y="43279"/>
                    <a:pt x="21954" y="45381"/>
                    <a:pt x="29530" y="48900"/>
                  </a:cubicBezTo>
                  <a:cubicBezTo>
                    <a:pt x="34271" y="51197"/>
                    <a:pt x="39159" y="53103"/>
                    <a:pt x="43901" y="55205"/>
                  </a:cubicBezTo>
                  <a:cubicBezTo>
                    <a:pt x="49179" y="57502"/>
                    <a:pt x="54409" y="59751"/>
                    <a:pt x="59346" y="62586"/>
                  </a:cubicBezTo>
                  <a:cubicBezTo>
                    <a:pt x="70050" y="68695"/>
                    <a:pt x="71468" y="75196"/>
                    <a:pt x="71468" y="87122"/>
                  </a:cubicBezTo>
                  <a:cubicBezTo>
                    <a:pt x="71419" y="94014"/>
                    <a:pt x="71419" y="105403"/>
                    <a:pt x="68437" y="1113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5625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40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55" r:id="rId3"/>
    <p:sldLayoutId id="2147483656" r:id="rId4"/>
    <p:sldLayoutId id="2147483649" r:id="rId5"/>
    <p:sldLayoutId id="2147483650" r:id="rId6"/>
    <p:sldLayoutId id="2147483652" r:id="rId7"/>
    <p:sldLayoutId id="2147483651" r:id="rId8"/>
    <p:sldLayoutId id="2147483653" r:id="rId9"/>
    <p:sldLayoutId id="2147483654" r:id="rId10"/>
    <p:sldLayoutId id="2147483657" r:id="rId11"/>
    <p:sldLayoutId id="2147483658" r:id="rId12"/>
    <p:sldLayoutId id="2147483659" r:id="rId13"/>
    <p:sldLayoutId id="2147483660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.br/en/web/dou/-/resolucao-normativa-aneel-n-1.013-de-5-de-abril-de-2022-391949150#:~:text=Aprovar%20o%20m%C3%B3dulo%20espec%C3%ADfico%20das,14%20de%20setembro%20de%202021.&amp;text=setembro%20de%202021-,Art.,1%C2%BA%20de%20maio%20de%202022.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aneel/pt-br/assuntos/noticias/2023/publicado-faq-sobre-o-201cdia-do-perdao201d-2013-resolucao-normativa-no-1-065-202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ov.br/anp/pt-br/canais_atendimento/imprensa/noticias-comunicados/3o-ciclo-da-oferta-permanente-de-concessao-tem-59-blocos-arrematados-e-gerara-mais-de-r-400-milhoes-em-investimentos#:~:text=milh%C3%B5es%20em%20investimentos-,3%C2%BA%20Ciclo%20da%20Oferta%20Permanente%20de%20Concess%C3%A3o%20tem%2059%20blocos,R%24%20400%20milh%C3%B5es%20em%20investimento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aneel/pt-br/assuntos/noticias/2023/publicado-faq-sobre-o-201cdia-do-perdao201d-2013-resolucao-normativa-no-1-065-202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ov.br/aneel/pt-br/assuntos/noticias/2023/bandeira-tarifaria-continua-verde-em-agosto-sem-cobranca-adicional-nas-faturas" TargetMode="External"/><Relationship Id="rId5" Type="http://schemas.openxmlformats.org/officeDocument/2006/relationships/hyperlink" Target="https://www.gov.br/anp/pt-br/canais_atendimento/imprensa/noticias-comunicados/3o-ciclo-da-oferta-permanente-de-concessao-tem-59-blocos-arrematados-e-gerara-mais-de-r-400-milhoes-em-investimentos#:~:text=milh%C3%B5es%20em%20investimentos-,3%C2%BA%20Ciclo%20da%20Oferta%20Permanente%20de%20Concess%C3%A3o%20tem%2059%20blocos,R%24%20400%20milh%C3%B5es%20em%20investimentos" TargetMode="External"/><Relationship Id="rId4" Type="http://schemas.openxmlformats.org/officeDocument/2006/relationships/hyperlink" Target="https://www.gov.br/aneel/pt-br/assuntos/noticias/2023/edital-do-segundo-leilao-de-2023-com-previsao-de-r-21-7-bilhoes-segue-para-o-tc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ciabrasil.ebc.com.br/economia/noticia/2023-07/petrobras-anuncia-reducao-de-71-no-preco-do-gas-natura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ciabrasil.ebc.com.br/economia/noticia/2023-07/petrobras-anuncia-reducao-de-71-no-preco-do-gas-natura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ço Reservado para Texto 50">
            <a:extLst>
              <a:ext uri="{FF2B5EF4-FFF2-40B4-BE49-F238E27FC236}">
                <a16:creationId xmlns:a16="http://schemas.microsoft.com/office/drawing/2014/main" id="{4DF0EDB7-B9CB-4F8D-B04C-D76C224C60D7}"/>
              </a:ext>
            </a:extLst>
          </p:cNvPr>
          <p:cNvSpPr txBox="1">
            <a:spLocks/>
          </p:cNvSpPr>
          <p:nvPr/>
        </p:nvSpPr>
        <p:spPr>
          <a:xfrm>
            <a:off x="4837324" y="6008553"/>
            <a:ext cx="2538177" cy="239855"/>
          </a:xfrm>
          <a:prstGeom prst="rect">
            <a:avLst/>
          </a:prstGeom>
          <a:noFill/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spc="300">
                <a:solidFill>
                  <a:srgbClr val="AB535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16/08/2023</a:t>
            </a:r>
            <a:endParaRPr lang="pt-BR" dirty="0"/>
          </a:p>
        </p:txBody>
      </p:sp>
      <p:sp>
        <p:nvSpPr>
          <p:cNvPr id="33" name="Espaço Reservado para Texto 50">
            <a:extLst>
              <a:ext uri="{FF2B5EF4-FFF2-40B4-BE49-F238E27FC236}">
                <a16:creationId xmlns:a16="http://schemas.microsoft.com/office/drawing/2014/main" id="{4EAF95D5-1562-48C3-86FA-F7478978BE57}"/>
              </a:ext>
            </a:extLst>
          </p:cNvPr>
          <p:cNvSpPr txBox="1">
            <a:spLocks/>
          </p:cNvSpPr>
          <p:nvPr/>
        </p:nvSpPr>
        <p:spPr>
          <a:xfrm>
            <a:off x="3386007" y="4757491"/>
            <a:ext cx="5440810" cy="239855"/>
          </a:xfrm>
          <a:prstGeom prst="rect">
            <a:avLst/>
          </a:prstGeom>
          <a:noFill/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spc="0" baseline="0">
                <a:solidFill>
                  <a:schemeClr val="tx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Boletim – Energia</a:t>
            </a:r>
          </a:p>
        </p:txBody>
      </p:sp>
    </p:spTree>
    <p:extLst>
      <p:ext uri="{BB962C8B-B14F-4D97-AF65-F5344CB8AC3E}">
        <p14:creationId xmlns:p14="http://schemas.microsoft.com/office/powerpoint/2010/main" val="8322203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40E27-6118-4913-A7F9-86EC5F49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65126"/>
            <a:ext cx="6185453" cy="644524"/>
          </a:xfrm>
        </p:spPr>
        <p:txBody>
          <a:bodyPr/>
          <a:lstStyle/>
          <a:p>
            <a:r>
              <a:rPr lang="pt-BR" dirty="0"/>
              <a:t>Consultas e Audiências Públicas - Em andamento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652950-E482-4837-ACAB-36B890B4C5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974" y="1074016"/>
            <a:ext cx="10823575" cy="239568"/>
          </a:xfrm>
        </p:spPr>
        <p:txBody>
          <a:bodyPr>
            <a:noAutofit/>
          </a:bodyPr>
          <a:lstStyle/>
          <a:p>
            <a:r>
              <a:rPr lang="pt-BR" dirty="0"/>
              <a:t>Agência Nacional de Energia Elétrica - ANEEL</a:t>
            </a:r>
          </a:p>
        </p:txBody>
      </p:sp>
      <p:graphicFrame>
        <p:nvGraphicFramePr>
          <p:cNvPr id="8" name="Espaço Reservado para Tabela 15">
            <a:extLst>
              <a:ext uri="{FF2B5EF4-FFF2-40B4-BE49-F238E27FC236}">
                <a16:creationId xmlns:a16="http://schemas.microsoft.com/office/drawing/2014/main" id="{57B5DE08-3DA7-C641-9A86-97F71D072D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744126"/>
              </p:ext>
            </p:extLst>
          </p:nvPr>
        </p:nvGraphicFramePr>
        <p:xfrm>
          <a:off x="1369845" y="2039377"/>
          <a:ext cx="9452310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942">
                  <a:extLst>
                    <a:ext uri="{9D8B030D-6E8A-4147-A177-3AD203B41FA5}">
                      <a16:colId xmlns:a16="http://schemas.microsoft.com/office/drawing/2014/main" val="910118418"/>
                    </a:ext>
                  </a:extLst>
                </a:gridCol>
                <a:gridCol w="6694263">
                  <a:extLst>
                    <a:ext uri="{9D8B030D-6E8A-4147-A177-3AD203B41FA5}">
                      <a16:colId xmlns:a16="http://schemas.microsoft.com/office/drawing/2014/main" val="3101942440"/>
                    </a:ext>
                  </a:extLst>
                </a:gridCol>
                <a:gridCol w="1564105">
                  <a:extLst>
                    <a:ext uri="{9D8B030D-6E8A-4147-A177-3AD203B41FA5}">
                      <a16:colId xmlns:a16="http://schemas.microsoft.com/office/drawing/2014/main" val="3877270257"/>
                    </a:ext>
                  </a:extLst>
                </a:gridCol>
              </a:tblGrid>
              <a:tr h="47044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Consulta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Assunto</a:t>
                      </a:r>
                    </a:p>
                  </a:txBody>
                  <a:tcPr>
                    <a:solidFill>
                      <a:srgbClr val="A951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Prazo de Contribuição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549782"/>
                  </a:ext>
                </a:extLst>
              </a:tr>
              <a:tr h="106468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024/2023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Obtenção de subsídios para o aprimoramento da minuta do Edital e respectivos Anexos dos Leilões de Geração nº 4/2023-ANEEL e nº 5/2023-ANEEL, denominados Leilões de Energia Existente “A-1” e “A-2”, de 2023, destinados a contratar energia elétrica proveniente de empreendimentos de geração existentes. </a:t>
                      </a: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  <a:p>
                      <a:pPr algn="ctr"/>
                      <a:r>
                        <a:rPr lang="pt-BR" sz="1600" dirty="0"/>
                        <a:t>19.07.2023 a 04.09.2023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041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35554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14">
            <a:extLst>
              <a:ext uri="{FF2B5EF4-FFF2-40B4-BE49-F238E27FC236}">
                <a16:creationId xmlns:a16="http://schemas.microsoft.com/office/drawing/2014/main" id="{28AC11DB-3BC2-4392-B07A-1A139035EB1B}"/>
              </a:ext>
            </a:extLst>
          </p:cNvPr>
          <p:cNvSpPr/>
          <p:nvPr/>
        </p:nvSpPr>
        <p:spPr>
          <a:xfrm>
            <a:off x="391435" y="5734396"/>
            <a:ext cx="3037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rua </a:t>
            </a:r>
            <a:r>
              <a:rPr lang="pt-BR" sz="1400" dirty="0" err="1"/>
              <a:t>lauro</a:t>
            </a:r>
            <a:r>
              <a:rPr lang="pt-BR" sz="1400" dirty="0"/>
              <a:t> </a:t>
            </a:r>
            <a:r>
              <a:rPr lang="pt-BR" sz="1400" dirty="0" err="1"/>
              <a:t>müller</a:t>
            </a:r>
            <a:r>
              <a:rPr lang="pt-BR" sz="1400" dirty="0"/>
              <a:t>, 116 - 38º andar </a:t>
            </a:r>
          </a:p>
          <a:p>
            <a:r>
              <a:rPr lang="pt-BR" sz="1400" dirty="0"/>
              <a:t>rio de janeiro - </a:t>
            </a:r>
            <a:r>
              <a:rPr lang="pt-BR" sz="1400" dirty="0" err="1"/>
              <a:t>rj</a:t>
            </a:r>
            <a:r>
              <a:rPr lang="pt-BR" sz="1400" dirty="0"/>
              <a:t> – brasil </a:t>
            </a:r>
          </a:p>
          <a:p>
            <a:r>
              <a:rPr lang="pt-BR" sz="1400" dirty="0"/>
              <a:t>22290-160  </a:t>
            </a:r>
          </a:p>
          <a:p>
            <a:r>
              <a:rPr lang="pt-BR" sz="1400" dirty="0"/>
              <a:t>(55 21) 2132-1855 </a:t>
            </a:r>
          </a:p>
        </p:txBody>
      </p:sp>
      <p:sp>
        <p:nvSpPr>
          <p:cNvPr id="9" name="Retângulo 14">
            <a:extLst>
              <a:ext uri="{FF2B5EF4-FFF2-40B4-BE49-F238E27FC236}">
                <a16:creationId xmlns:a16="http://schemas.microsoft.com/office/drawing/2014/main" id="{28AC11DB-3BC2-4392-B07A-1A139035EB1B}"/>
              </a:ext>
            </a:extLst>
          </p:cNvPr>
          <p:cNvSpPr/>
          <p:nvPr/>
        </p:nvSpPr>
        <p:spPr>
          <a:xfrm>
            <a:off x="4803430" y="5746023"/>
            <a:ext cx="264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rua do rocio 291 – 11 </a:t>
            </a:r>
            <a:r>
              <a:rPr lang="pt-BR" sz="1400" dirty="0" err="1"/>
              <a:t>º</a:t>
            </a:r>
            <a:r>
              <a:rPr lang="pt-BR" sz="1400" dirty="0"/>
              <a:t> andar</a:t>
            </a:r>
          </a:p>
          <a:p>
            <a:r>
              <a:rPr lang="pt-BR" sz="1400" dirty="0"/>
              <a:t>são </a:t>
            </a:r>
            <a:r>
              <a:rPr lang="pt-BR" sz="1400" dirty="0" err="1"/>
              <a:t>paulo</a:t>
            </a:r>
            <a:r>
              <a:rPr lang="pt-BR" sz="1400" dirty="0"/>
              <a:t> - </a:t>
            </a:r>
            <a:r>
              <a:rPr lang="pt-BR" sz="1400" dirty="0" err="1"/>
              <a:t>sp</a:t>
            </a:r>
            <a:r>
              <a:rPr lang="pt-BR" sz="1400" dirty="0"/>
              <a:t> </a:t>
            </a:r>
            <a:r>
              <a:rPr lang="mr-IN" sz="1400" dirty="0"/>
              <a:t>–</a:t>
            </a:r>
            <a:r>
              <a:rPr lang="pt-BR" sz="1400" dirty="0"/>
              <a:t> brasil</a:t>
            </a:r>
          </a:p>
          <a:p>
            <a:r>
              <a:rPr lang="pt-BR" sz="1400" dirty="0"/>
              <a:t>04552-000</a:t>
            </a:r>
          </a:p>
          <a:p>
            <a:r>
              <a:rPr lang="pt-BR" sz="1400" dirty="0"/>
              <a:t>(55 11) 3040-0908</a:t>
            </a:r>
          </a:p>
        </p:txBody>
      </p:sp>
      <p:sp>
        <p:nvSpPr>
          <p:cNvPr id="10" name="Retângulo 14">
            <a:extLst>
              <a:ext uri="{FF2B5EF4-FFF2-40B4-BE49-F238E27FC236}">
                <a16:creationId xmlns:a16="http://schemas.microsoft.com/office/drawing/2014/main" id="{28AC11DB-3BC2-4392-B07A-1A139035EB1B}"/>
              </a:ext>
            </a:extLst>
          </p:cNvPr>
          <p:cNvSpPr/>
          <p:nvPr/>
        </p:nvSpPr>
        <p:spPr>
          <a:xfrm>
            <a:off x="8913852" y="5768324"/>
            <a:ext cx="46945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/>
              <a:t>shs</a:t>
            </a:r>
            <a:r>
              <a:rPr lang="pt-BR" sz="1400" dirty="0"/>
              <a:t> – quadra 06, </a:t>
            </a:r>
            <a:r>
              <a:rPr lang="pt-BR" sz="1400" dirty="0" err="1"/>
              <a:t>bl</a:t>
            </a:r>
            <a:r>
              <a:rPr lang="pt-BR" sz="1400" dirty="0"/>
              <a:t>. a, sala 809  </a:t>
            </a:r>
          </a:p>
          <a:p>
            <a:r>
              <a:rPr lang="pt-BR" sz="1400" dirty="0"/>
              <a:t>ed. brasil 21 -  </a:t>
            </a:r>
            <a:r>
              <a:rPr lang="pt-BR" sz="1400" dirty="0" err="1"/>
              <a:t>brasilia</a:t>
            </a:r>
            <a:r>
              <a:rPr lang="pt-BR" sz="1400" dirty="0"/>
              <a:t>- </a:t>
            </a:r>
            <a:r>
              <a:rPr lang="pt-BR" sz="1400" dirty="0" err="1"/>
              <a:t>df</a:t>
            </a:r>
            <a:r>
              <a:rPr lang="pt-BR" sz="1400" dirty="0"/>
              <a:t> - brasil</a:t>
            </a:r>
          </a:p>
          <a:p>
            <a:r>
              <a:rPr lang="pt-BR" sz="1400" dirty="0"/>
              <a:t>70316-102 </a:t>
            </a:r>
          </a:p>
          <a:p>
            <a:r>
              <a:rPr lang="pt-BR" sz="1400" dirty="0"/>
              <a:t>t: (55 61) 3037-9041</a:t>
            </a:r>
          </a:p>
        </p:txBody>
      </p:sp>
      <p:grpSp>
        <p:nvGrpSpPr>
          <p:cNvPr id="12" name="Agrupar 36">
            <a:extLst>
              <a:ext uri="{FF2B5EF4-FFF2-40B4-BE49-F238E27FC236}">
                <a16:creationId xmlns:a16="http://schemas.microsoft.com/office/drawing/2014/main" id="{279CC233-5BAF-483A-ACCF-288DF7E360E3}"/>
              </a:ext>
            </a:extLst>
          </p:cNvPr>
          <p:cNvGrpSpPr/>
          <p:nvPr/>
        </p:nvGrpSpPr>
        <p:grpSpPr>
          <a:xfrm>
            <a:off x="5347999" y="3449646"/>
            <a:ext cx="1541721" cy="184496"/>
            <a:chOff x="16373954" y="-2428698"/>
            <a:chExt cx="6828726" cy="817189"/>
          </a:xfrm>
        </p:grpSpPr>
        <p:sp>
          <p:nvSpPr>
            <p:cNvPr id="13" name="Forma Livre: Forma 26">
              <a:extLst>
                <a:ext uri="{FF2B5EF4-FFF2-40B4-BE49-F238E27FC236}">
                  <a16:creationId xmlns:a16="http://schemas.microsoft.com/office/drawing/2014/main" id="{9B8D8E58-C2C8-43DD-A541-CB8F4FC943F5}"/>
                </a:ext>
              </a:extLst>
            </p:cNvPr>
            <p:cNvSpPr/>
            <p:nvPr/>
          </p:nvSpPr>
          <p:spPr>
            <a:xfrm>
              <a:off x="22295811" y="-2377813"/>
              <a:ext cx="906869" cy="755724"/>
            </a:xfrm>
            <a:custGeom>
              <a:avLst/>
              <a:gdLst>
                <a:gd name="connsiteX0" fmla="*/ 666548 w 906869"/>
                <a:gd name="connsiteY0" fmla="*/ 763282 h 755724"/>
                <a:gd name="connsiteX1" fmla="*/ 247372 w 906869"/>
                <a:gd name="connsiteY1" fmla="*/ 763282 h 755724"/>
                <a:gd name="connsiteX2" fmla="*/ 37786 w 906869"/>
                <a:gd name="connsiteY2" fmla="*/ 400534 h 755724"/>
                <a:gd name="connsiteX3" fmla="*/ 247372 w 906869"/>
                <a:gd name="connsiteY3" fmla="*/ 37786 h 755724"/>
                <a:gd name="connsiteX4" fmla="*/ 666548 w 906869"/>
                <a:gd name="connsiteY4" fmla="*/ 37786 h 755724"/>
                <a:gd name="connsiteX5" fmla="*/ 876134 w 906869"/>
                <a:gd name="connsiteY5" fmla="*/ 400534 h 755724"/>
                <a:gd name="connsiteX6" fmla="*/ 666548 w 906869"/>
                <a:gd name="connsiteY6" fmla="*/ 763282 h 755724"/>
                <a:gd name="connsiteX7" fmla="*/ 311862 w 906869"/>
                <a:gd name="connsiteY7" fmla="*/ 651938 h 755724"/>
                <a:gd name="connsiteX8" fmla="*/ 602562 w 906869"/>
                <a:gd name="connsiteY8" fmla="*/ 651938 h 755724"/>
                <a:gd name="connsiteX9" fmla="*/ 747662 w 906869"/>
                <a:gd name="connsiteY9" fmla="*/ 401038 h 755724"/>
                <a:gd name="connsiteX10" fmla="*/ 602562 w 906869"/>
                <a:gd name="connsiteY10" fmla="*/ 150137 h 755724"/>
                <a:gd name="connsiteX11" fmla="*/ 311862 w 906869"/>
                <a:gd name="connsiteY11" fmla="*/ 150137 h 755724"/>
                <a:gd name="connsiteX12" fmla="*/ 166763 w 906869"/>
                <a:gd name="connsiteY12" fmla="*/ 401038 h 755724"/>
                <a:gd name="connsiteX13" fmla="*/ 311862 w 906869"/>
                <a:gd name="connsiteY13" fmla="*/ 651938 h 75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6869" h="755724">
                  <a:moveTo>
                    <a:pt x="666548" y="763282"/>
                  </a:moveTo>
                  <a:lnTo>
                    <a:pt x="247372" y="763282"/>
                  </a:lnTo>
                  <a:lnTo>
                    <a:pt x="37786" y="400534"/>
                  </a:lnTo>
                  <a:lnTo>
                    <a:pt x="247372" y="37786"/>
                  </a:lnTo>
                  <a:lnTo>
                    <a:pt x="666548" y="37786"/>
                  </a:lnTo>
                  <a:lnTo>
                    <a:pt x="876134" y="400534"/>
                  </a:lnTo>
                  <a:lnTo>
                    <a:pt x="666548" y="763282"/>
                  </a:lnTo>
                  <a:close/>
                  <a:moveTo>
                    <a:pt x="311862" y="651938"/>
                  </a:moveTo>
                  <a:lnTo>
                    <a:pt x="602562" y="651938"/>
                  </a:lnTo>
                  <a:lnTo>
                    <a:pt x="747662" y="401038"/>
                  </a:lnTo>
                  <a:lnTo>
                    <a:pt x="602562" y="150137"/>
                  </a:lnTo>
                  <a:lnTo>
                    <a:pt x="311862" y="150137"/>
                  </a:lnTo>
                  <a:lnTo>
                    <a:pt x="166763" y="401038"/>
                  </a:lnTo>
                  <a:lnTo>
                    <a:pt x="311862" y="651938"/>
                  </a:lnTo>
                  <a:close/>
                </a:path>
              </a:pathLst>
            </a:custGeom>
            <a:solidFill>
              <a:srgbClr val="A951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Forma Livre: Forma 27">
              <a:extLst>
                <a:ext uri="{FF2B5EF4-FFF2-40B4-BE49-F238E27FC236}">
                  <a16:creationId xmlns:a16="http://schemas.microsoft.com/office/drawing/2014/main" id="{4453FCB5-8D45-4841-B683-ACF91A108F71}"/>
                </a:ext>
              </a:extLst>
            </p:cNvPr>
            <p:cNvSpPr/>
            <p:nvPr/>
          </p:nvSpPr>
          <p:spPr>
            <a:xfrm>
              <a:off x="19294577" y="-2428698"/>
              <a:ext cx="1058014" cy="806106"/>
            </a:xfrm>
            <a:custGeom>
              <a:avLst/>
              <a:gdLst>
                <a:gd name="connsiteX0" fmla="*/ 1048944 w 1058014"/>
                <a:gd name="connsiteY0" fmla="*/ 818198 h 806106"/>
                <a:gd name="connsiteX1" fmla="*/ 37786 w 1058014"/>
                <a:gd name="connsiteY1" fmla="*/ 818198 h 806106"/>
                <a:gd name="connsiteX2" fmla="*/ 543114 w 1058014"/>
                <a:gd name="connsiteY2" fmla="*/ 37786 h 806106"/>
                <a:gd name="connsiteX3" fmla="*/ 1048944 w 1058014"/>
                <a:gd name="connsiteY3" fmla="*/ 818198 h 806106"/>
                <a:gd name="connsiteX4" fmla="*/ 242838 w 1058014"/>
                <a:gd name="connsiteY4" fmla="*/ 706854 h 806106"/>
                <a:gd name="connsiteX5" fmla="*/ 843388 w 1058014"/>
                <a:gd name="connsiteY5" fmla="*/ 706854 h 806106"/>
                <a:gd name="connsiteX6" fmla="*/ 543114 w 1058014"/>
                <a:gd name="connsiteY6" fmla="*/ 243343 h 806106"/>
                <a:gd name="connsiteX7" fmla="*/ 242838 w 1058014"/>
                <a:gd name="connsiteY7" fmla="*/ 706854 h 80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8014" h="806106">
                  <a:moveTo>
                    <a:pt x="1048944" y="818198"/>
                  </a:moveTo>
                  <a:lnTo>
                    <a:pt x="37786" y="818198"/>
                  </a:lnTo>
                  <a:lnTo>
                    <a:pt x="543114" y="37786"/>
                  </a:lnTo>
                  <a:lnTo>
                    <a:pt x="1048944" y="818198"/>
                  </a:lnTo>
                  <a:close/>
                  <a:moveTo>
                    <a:pt x="242838" y="706854"/>
                  </a:moveTo>
                  <a:lnTo>
                    <a:pt x="843388" y="706854"/>
                  </a:lnTo>
                  <a:lnTo>
                    <a:pt x="543114" y="243343"/>
                  </a:lnTo>
                  <a:lnTo>
                    <a:pt x="242838" y="706854"/>
                  </a:lnTo>
                  <a:close/>
                </a:path>
              </a:pathLst>
            </a:custGeom>
            <a:solidFill>
              <a:srgbClr val="A951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Forma Livre: Forma 28">
              <a:extLst>
                <a:ext uri="{FF2B5EF4-FFF2-40B4-BE49-F238E27FC236}">
                  <a16:creationId xmlns:a16="http://schemas.microsoft.com/office/drawing/2014/main" id="{B9AA44FD-02B7-4117-84FB-FF01C75E1B1F}"/>
                </a:ext>
              </a:extLst>
            </p:cNvPr>
            <p:cNvSpPr/>
            <p:nvPr/>
          </p:nvSpPr>
          <p:spPr>
            <a:xfrm>
              <a:off x="16373954" y="-2367233"/>
              <a:ext cx="755724" cy="755724"/>
            </a:xfrm>
            <a:custGeom>
              <a:avLst/>
              <a:gdLst>
                <a:gd name="connsiteX0" fmla="*/ 767311 w 755724"/>
                <a:gd name="connsiteY0" fmla="*/ 766305 h 755724"/>
                <a:gd name="connsiteX1" fmla="*/ 37786 w 755724"/>
                <a:gd name="connsiteY1" fmla="*/ 766305 h 755724"/>
                <a:gd name="connsiteX2" fmla="*/ 37786 w 755724"/>
                <a:gd name="connsiteY2" fmla="*/ 37786 h 755724"/>
                <a:gd name="connsiteX3" fmla="*/ 767311 w 755724"/>
                <a:gd name="connsiteY3" fmla="*/ 37786 h 755724"/>
                <a:gd name="connsiteX4" fmla="*/ 767311 w 755724"/>
                <a:gd name="connsiteY4" fmla="*/ 766305 h 755724"/>
                <a:gd name="connsiteX5" fmla="*/ 149634 w 755724"/>
                <a:gd name="connsiteY5" fmla="*/ 654457 h 755724"/>
                <a:gd name="connsiteX6" fmla="*/ 655968 w 755724"/>
                <a:gd name="connsiteY6" fmla="*/ 654457 h 755724"/>
                <a:gd name="connsiteX7" fmla="*/ 655968 w 755724"/>
                <a:gd name="connsiteY7" fmla="*/ 149130 h 755724"/>
                <a:gd name="connsiteX8" fmla="*/ 149634 w 755724"/>
                <a:gd name="connsiteY8" fmla="*/ 149130 h 755724"/>
                <a:gd name="connsiteX9" fmla="*/ 149634 w 755724"/>
                <a:gd name="connsiteY9" fmla="*/ 654457 h 75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5724" h="755724">
                  <a:moveTo>
                    <a:pt x="767311" y="766305"/>
                  </a:moveTo>
                  <a:lnTo>
                    <a:pt x="37786" y="766305"/>
                  </a:lnTo>
                  <a:lnTo>
                    <a:pt x="37786" y="37786"/>
                  </a:lnTo>
                  <a:lnTo>
                    <a:pt x="767311" y="37786"/>
                  </a:lnTo>
                  <a:lnTo>
                    <a:pt x="767311" y="766305"/>
                  </a:lnTo>
                  <a:close/>
                  <a:moveTo>
                    <a:pt x="149634" y="654457"/>
                  </a:moveTo>
                  <a:lnTo>
                    <a:pt x="655968" y="654457"/>
                  </a:lnTo>
                  <a:lnTo>
                    <a:pt x="655968" y="149130"/>
                  </a:lnTo>
                  <a:lnTo>
                    <a:pt x="149634" y="149130"/>
                  </a:lnTo>
                  <a:lnTo>
                    <a:pt x="149634" y="654457"/>
                  </a:lnTo>
                  <a:close/>
                </a:path>
              </a:pathLst>
            </a:custGeom>
            <a:solidFill>
              <a:srgbClr val="A951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Retângulo 23">
            <a:extLst>
              <a:ext uri="{FF2B5EF4-FFF2-40B4-BE49-F238E27FC236}">
                <a16:creationId xmlns:a16="http://schemas.microsoft.com/office/drawing/2014/main" id="{18BCD8F5-43AA-499D-B6B8-4F51569840FE}"/>
              </a:ext>
            </a:extLst>
          </p:cNvPr>
          <p:cNvSpPr/>
          <p:nvPr/>
        </p:nvSpPr>
        <p:spPr>
          <a:xfrm>
            <a:off x="4415509" y="3845044"/>
            <a:ext cx="340670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pt-BR" sz="2000" dirty="0" err="1">
                <a:solidFill>
                  <a:srgbClr val="6C6863"/>
                </a:solidFill>
                <a:latin typeface="Century Gothic" panose="020B0502020202020204" pitchFamily="34" charset="0"/>
              </a:rPr>
              <a:t>www.castrobarros.com.br</a:t>
            </a:r>
            <a:endParaRPr lang="pt-BR" sz="2000" dirty="0">
              <a:solidFill>
                <a:srgbClr val="6C6863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04721" y="5723720"/>
            <a:ext cx="487279" cy="388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9211CA9-B2F6-C245-A78A-F2D6B9269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489" y="1340282"/>
            <a:ext cx="4445000" cy="14986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9F01838-1C43-E244-9AB1-19C8F1797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988" y="1340282"/>
            <a:ext cx="4470400" cy="14859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66553BD-8209-BE42-8109-059708999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6" y="1277819"/>
            <a:ext cx="1483230" cy="157876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680FBF2-DC8F-0D40-B120-8A3B3DA49F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1" y="1293852"/>
            <a:ext cx="1441477" cy="15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1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7F88FBA-726A-4064-BCDD-355FB525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051" y="3039063"/>
            <a:ext cx="6731899" cy="507025"/>
          </a:xfrm>
        </p:spPr>
        <p:txBody>
          <a:bodyPr/>
          <a:lstStyle/>
          <a:p>
            <a:r>
              <a:rPr lang="pt-BR" dirty="0"/>
              <a:t>Legislação e Regulação</a:t>
            </a:r>
          </a:p>
        </p:txBody>
      </p:sp>
    </p:spTree>
    <p:extLst>
      <p:ext uri="{BB962C8B-B14F-4D97-AF65-F5344CB8AC3E}">
        <p14:creationId xmlns:p14="http://schemas.microsoft.com/office/powerpoint/2010/main" val="3605231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652950-E482-4837-ACAB-36B890B4C5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974" y="1074016"/>
            <a:ext cx="10823575" cy="239568"/>
          </a:xfrm>
        </p:spPr>
        <p:txBody>
          <a:bodyPr>
            <a:noAutofit/>
          </a:bodyPr>
          <a:lstStyle/>
          <a:p>
            <a:r>
              <a:rPr lang="pt-BR" dirty="0"/>
              <a:t>Agência Nacional de Energia Elétrica - ANEEL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CA8DDE-9DA0-413E-BA5C-6A14A49FB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974" y="1602779"/>
            <a:ext cx="4263190" cy="1389710"/>
          </a:xfrm>
        </p:spPr>
        <p:txBody>
          <a:bodyPr/>
          <a:lstStyle/>
          <a:p>
            <a:r>
              <a:rPr lang="pt-BR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Resolução Normativa nº</a:t>
            </a:r>
            <a:r>
              <a:rPr lang="pt-BR" b="1" u="sng" dirty="0"/>
              <a:t> 1.065 DE 11.07.2023</a:t>
            </a:r>
          </a:p>
          <a:p>
            <a:pPr marL="0" indent="0" algn="just">
              <a:buNone/>
            </a:pPr>
            <a:r>
              <a:rPr lang="pt-BR" dirty="0"/>
              <a:t>Estabelece requisitos e procedimentos atinentes ao mecanismo excepcional para tratamento de outorgas de geração e dos Contratos de Uso do Sistema de Transmissão – CUST celebrados por centrais geradoras. 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>
              <a:buClr>
                <a:srgbClr val="A95153"/>
              </a:buClr>
              <a:buNone/>
            </a:pPr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7089DF5-D7DE-194C-920C-3B0135A4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5057775" cy="644524"/>
          </a:xfrm>
        </p:spPr>
        <p:txBody>
          <a:bodyPr/>
          <a:lstStyle/>
          <a:p>
            <a:r>
              <a:rPr lang="pt-BR" dirty="0"/>
              <a:t>Legislação e Regulação</a:t>
            </a:r>
            <a:endParaRPr lang="pt-BR" spc="0" dirty="0"/>
          </a:p>
        </p:txBody>
      </p:sp>
      <p:sp>
        <p:nvSpPr>
          <p:cNvPr id="14" name="Espaço Reservado para Texto 3">
            <a:extLst>
              <a:ext uri="{FF2B5EF4-FFF2-40B4-BE49-F238E27FC236}">
                <a16:creationId xmlns:a16="http://schemas.microsoft.com/office/drawing/2014/main" id="{016591EF-EAE8-D44E-A54E-1BA271800DF5}"/>
              </a:ext>
            </a:extLst>
          </p:cNvPr>
          <p:cNvSpPr txBox="1">
            <a:spLocks/>
          </p:cNvSpPr>
          <p:nvPr/>
        </p:nvSpPr>
        <p:spPr>
          <a:xfrm>
            <a:off x="6769100" y="1593326"/>
            <a:ext cx="4675004" cy="224472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400" b="0" kern="1200" spc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Despacho nº 2.453, da superintendência de gestão tarifária e regulação econômica da ANEEL, publicado em 19 de julho de 2023</a:t>
            </a:r>
            <a:r>
              <a:rPr lang="pt-BR" b="1" dirty="0"/>
              <a:t> 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Fixa os valores das quotas de custeio referentes ao Programa de Incentivo às Fontes Alternativas de Energia Elétrica – </a:t>
            </a:r>
            <a:r>
              <a:rPr lang="pt-BR" dirty="0" err="1"/>
              <a:t>Proinfa</a:t>
            </a:r>
            <a:r>
              <a:rPr lang="pt-BR" dirty="0"/>
              <a:t>, para o mês de setembro de 2023, relativos às concessionárias do serviço público de transmissão de energia elétrica que atendam consumidor livre e/ou autoprodutor com unidade de consumo conectada às instalações da Rede Básica do Sistema Interligado Nacional.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5891EA1E-83AD-4907-B349-BB1F0E84E9BA}"/>
              </a:ext>
            </a:extLst>
          </p:cNvPr>
          <p:cNvSpPr txBox="1">
            <a:spLocks/>
          </p:cNvSpPr>
          <p:nvPr/>
        </p:nvSpPr>
        <p:spPr>
          <a:xfrm>
            <a:off x="942975" y="3838050"/>
            <a:ext cx="4263189" cy="224472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400" b="0" kern="1200" spc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u="sng" dirty="0"/>
              <a:t>Despacho nº 2.452, da superintendência de gestão tarifária e regulação econômica da ANEEL, publicado em 19 de julho de 2023 </a:t>
            </a:r>
            <a:endParaRPr lang="pt-BR" u="sng" dirty="0"/>
          </a:p>
          <a:p>
            <a:pPr marL="0" indent="0" algn="just">
              <a:buNone/>
            </a:pPr>
            <a:r>
              <a:rPr lang="pt-BR" dirty="0"/>
              <a:t>Fixa os valores das quotas referentes ao encargo da Conta de Desenvolvimento Energético – CDE para o mês de maio de 2023, relativos às concessionárias de transmissão que atendam consumidor livre e/ou autoprodutor com unidade de consumo conectada às instalações da Rede Básica do Sistema Interligado Nacional, conforme o Anexo deste despacho. </a:t>
            </a: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0AE90CCC-C18D-0146-AA44-AC85A9F18D35}"/>
              </a:ext>
            </a:extLst>
          </p:cNvPr>
          <p:cNvSpPr txBox="1">
            <a:spLocks/>
          </p:cNvSpPr>
          <p:nvPr/>
        </p:nvSpPr>
        <p:spPr>
          <a:xfrm>
            <a:off x="6769100" y="3838050"/>
            <a:ext cx="4675004" cy="224472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400" b="0" kern="1200" spc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u="sng" dirty="0"/>
              <a:t>Decreto nº 11.628 da ANEEL, publicado em 07 de agosto de 20222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Dispõe sobre o Programa Nacional de Universalização do Acesso e Uso da Energia Elétrica – Luz para Todos. </a:t>
            </a:r>
          </a:p>
        </p:txBody>
      </p:sp>
    </p:spTree>
    <p:extLst>
      <p:ext uri="{BB962C8B-B14F-4D97-AF65-F5344CB8AC3E}">
        <p14:creationId xmlns:p14="http://schemas.microsoft.com/office/powerpoint/2010/main" val="9586012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A0E87-3851-4F46-B180-B75D581D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Novidades no Setor Elétrico e</a:t>
            </a:r>
            <a:br>
              <a:rPr lang="pt-BR" dirty="0"/>
            </a:br>
            <a:r>
              <a:rPr lang="pt-BR" dirty="0"/>
              <a:t> no Setor de Gás Natural </a:t>
            </a:r>
            <a:endParaRPr lang="pt-BR" spc="0" dirty="0"/>
          </a:p>
        </p:txBody>
      </p:sp>
    </p:spTree>
    <p:extLst>
      <p:ext uri="{BB962C8B-B14F-4D97-AF65-F5344CB8AC3E}">
        <p14:creationId xmlns:p14="http://schemas.microsoft.com/office/powerpoint/2010/main" val="348943347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CA8DDE-9DA0-413E-BA5C-6A14A49FB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975" y="1698176"/>
            <a:ext cx="10372725" cy="4385124"/>
          </a:xfrm>
        </p:spPr>
        <p:txBody>
          <a:bodyPr/>
          <a:lstStyle/>
          <a:p>
            <a:pPr algn="just"/>
            <a:r>
              <a:rPr lang="pt-BR" b="1" u="sng" dirty="0"/>
              <a:t>Publicado FAQ sobre o “dia do perdão” – Resolução Normativa Nº 1.065/2023</a:t>
            </a:r>
          </a:p>
          <a:p>
            <a:pPr marL="0" indent="0" algn="just">
              <a:buNone/>
            </a:pPr>
            <a:r>
              <a:rPr lang="pt-BR" dirty="0"/>
              <a:t>No dia 11.07.2023. a Agência Nacional de Energia Elétrica a ANEEL concluiu a Consulta Pública nº 15/2023, com a aprovação da Resolução Normativa nº 1.065/2023, publicada no dia 13.07.2023. a qual estabeleceu os requisitos e os procedimentos relacionados ao mecanismo excepcional para o tratamento de outorgas de geração e dos Contratos de Uso do Sistema (CUST) celebrados por centrais geradoras.</a:t>
            </a:r>
          </a:p>
          <a:p>
            <a:pPr marL="0" indent="0" algn="just">
              <a:buNone/>
            </a:pPr>
            <a:r>
              <a:rPr lang="pt-BR" dirty="0"/>
              <a:t>A Resolução nº 1.065/2023, prevê, de um lado, a rescisão amigável de outorgas de projetos que não serão viabilizados e, de outro, a postergação do prazo para implementação dos empreendimentos renováveis considerados viáveis, por até 36 meses. </a:t>
            </a:r>
          </a:p>
          <a:p>
            <a:pPr marL="0" indent="0" algn="just">
              <a:buNone/>
            </a:pPr>
            <a:r>
              <a:rPr lang="pt-BR" dirty="0"/>
              <a:t>A ANEEL divulgou, por meio do site, um novo guia de perguntas e respostas frequentes (FAQ) sobre o “dia do perdão” para os geradores que adquiriram uma outorga de geração e celebraram Contratos de Uso do Sistema de Transmissão (CUST) para escoar a energia, mas não conseguiram entrar em operação comercial. </a:t>
            </a:r>
          </a:p>
          <a:p>
            <a:pPr marL="0" indent="0" algn="just">
              <a:buNone/>
            </a:pPr>
            <a:r>
              <a:rPr lang="pt-BR" dirty="0"/>
              <a:t>A ANEEL também aprovou o mecanismo extraordinário de regularização, voltado para aqueles geradores que desejam ajustar excepcionalmente seu cronograma de obras. Com isso, o prazo de implantação do empreendimento, previsto no ato de outorga, é postergado em 36 meses a contar da publicação da Resolução Normativa. Para aderir ao sistema, os interessados também devem informar interesse até o dia 28/7 e aportar garantias financeiras até 01/09. As regras estão previstas na Resolução Nº 1.065/2023. </a:t>
            </a:r>
          </a:p>
          <a:p>
            <a:pPr marL="0" indent="0" algn="just">
              <a:buNone/>
            </a:pPr>
            <a:endParaRPr lang="pt-BR" b="1" dirty="0">
              <a:hlinkClick r:id="rId3"/>
            </a:endParaRPr>
          </a:p>
          <a:p>
            <a:pPr marL="0" indent="0" algn="just">
              <a:buNone/>
            </a:pPr>
            <a:r>
              <a:rPr lang="pt-BR" b="1" dirty="0">
                <a:hlinkClick r:id="rId3"/>
              </a:rPr>
              <a:t>Mais informações podem ser consultadas aqui</a:t>
            </a:r>
            <a:r>
              <a:rPr lang="pt-BR" b="1" dirty="0">
                <a:hlinkClick r:id="rId4"/>
              </a:rPr>
              <a:t>. </a:t>
            </a:r>
            <a:endParaRPr lang="pt-BR" dirty="0"/>
          </a:p>
          <a:p>
            <a:pPr marL="0" indent="0">
              <a:buClr>
                <a:srgbClr val="A95153"/>
              </a:buClr>
              <a:buNone/>
            </a:pPr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7089DF5-D7DE-194C-920C-3B0135A4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5057775" cy="644524"/>
          </a:xfrm>
        </p:spPr>
        <p:txBody>
          <a:bodyPr/>
          <a:lstStyle/>
          <a:p>
            <a:r>
              <a:rPr lang="pt-BR" spc="0" dirty="0"/>
              <a:t>Novidades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9B76C245-F27D-447D-8E45-FC199E7AB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975" y="1074738"/>
            <a:ext cx="10823575" cy="238125"/>
          </a:xfrm>
        </p:spPr>
        <p:txBody>
          <a:bodyPr/>
          <a:lstStyle/>
          <a:p>
            <a:r>
              <a:rPr lang="pt-BR" dirty="0"/>
              <a:t>Setor Elétrico </a:t>
            </a:r>
            <a:endParaRPr lang="pt-BR" spc="0" dirty="0"/>
          </a:p>
        </p:txBody>
      </p:sp>
    </p:spTree>
    <p:extLst>
      <p:ext uri="{BB962C8B-B14F-4D97-AF65-F5344CB8AC3E}">
        <p14:creationId xmlns:p14="http://schemas.microsoft.com/office/powerpoint/2010/main" val="39968075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CA8DDE-9DA0-413E-BA5C-6A14A49FB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975" y="1679888"/>
            <a:ext cx="10372725" cy="4385124"/>
          </a:xfrm>
        </p:spPr>
        <p:txBody>
          <a:bodyPr/>
          <a:lstStyle/>
          <a:p>
            <a:pPr algn="just"/>
            <a:r>
              <a:rPr lang="pt-BR" b="1" u="sng" dirty="0"/>
              <a:t>Edital do segundo leilão de 2023, com previsão de </a:t>
            </a:r>
            <a:r>
              <a:rPr lang="pt-BR" b="1" u="sng" dirty="0" err="1"/>
              <a:t>R</a:t>
            </a:r>
            <a:r>
              <a:rPr lang="pt-BR" b="1" u="sng" dirty="0"/>
              <a:t>$ 21,7 bilhões, segue para o TCU</a:t>
            </a:r>
          </a:p>
          <a:p>
            <a:pPr algn="just"/>
            <a:endParaRPr lang="pt-BR" b="1" u="sng" dirty="0"/>
          </a:p>
          <a:p>
            <a:pPr marL="0" indent="0" algn="just">
              <a:buNone/>
            </a:pPr>
            <a:r>
              <a:rPr lang="pt-BR" dirty="0"/>
              <a:t>O Leilão de Transmissão nº 2/2023 será, simultaneamente, um dos menores e o maior certame do gênero já realizado pela Agência Nacional de Energia Elétrica – ANEEL. Um dos menores em número de lotes – serão apenas três – e o maior em valor de investimento previsto: </a:t>
            </a:r>
            <a:r>
              <a:rPr lang="pt-BR" dirty="0" err="1"/>
              <a:t>R</a:t>
            </a:r>
            <a:r>
              <a:rPr lang="pt-BR" dirty="0"/>
              <a:t>$ 21,7 bilhões. A Diretoria Colegiada da Agência aprovou no dia 01.08.2023 a minuta de edital do leilão, para a construção e manutenção de mais de 3 mil quilômetros em linhas de transmissão e seccionamentos e de 9.840 megawatts (MW) em capacidade de conversão nas subestações. A minuta será expedida nos próximos dias para apreciação do Tribunal de Contas da União. O leilão está previsto para 15 de dezembro na sede da B3, em São Paulo.</a:t>
            </a:r>
          </a:p>
          <a:p>
            <a:pPr marL="0" indent="0" algn="just">
              <a:buNone/>
            </a:pPr>
            <a:r>
              <a:rPr lang="pt-BR" b="1" dirty="0">
                <a:hlinkClick r:id="rId3"/>
              </a:rPr>
              <a:t>Mais informações podem ser </a:t>
            </a:r>
            <a:r>
              <a:rPr lang="pt-BR" b="1" dirty="0">
                <a:hlinkClick r:id="rId4"/>
              </a:rPr>
              <a:t>consultadas</a:t>
            </a:r>
            <a:r>
              <a:rPr lang="pt-BR" b="1" dirty="0">
                <a:hlinkClick r:id="rId3"/>
              </a:rPr>
              <a:t> aqui</a:t>
            </a:r>
            <a:r>
              <a:rPr lang="pt-BR" b="1" dirty="0">
                <a:hlinkClick r:id="rId5"/>
              </a:rPr>
              <a:t>. </a:t>
            </a:r>
            <a:endParaRPr lang="pt-BR" dirty="0"/>
          </a:p>
          <a:p>
            <a:pPr marL="0" indent="0" algn="just">
              <a:buNone/>
            </a:pPr>
            <a:endParaRPr lang="pt-BR" b="1" u="sng" dirty="0"/>
          </a:p>
          <a:p>
            <a:pPr fontAlgn="base"/>
            <a:r>
              <a:rPr lang="pt-BR" b="1" dirty="0"/>
              <a:t>Bandeira tarifária continua verde em agosto, sem cobrança adicional nas faturas</a:t>
            </a:r>
          </a:p>
          <a:p>
            <a:pPr marL="0" indent="0" algn="just">
              <a:buNone/>
            </a:pPr>
            <a:r>
              <a:rPr lang="pt-BR" dirty="0"/>
              <a:t>Agência Nacional de Energia Elétrica (ANEEL) estabeleceu no dia 28.07.2023 que a bandeira tarifária para o mês de agosto será verde. Significa que não haverá cobrança adicional nas contas de energia elétrica dos consumidores brasileiros. Devido às condições favoráveis de geração no país, a bandeira segue verde desde abril de 2022.</a:t>
            </a:r>
          </a:p>
          <a:p>
            <a:pPr marL="0" indent="0" algn="just">
              <a:buNone/>
            </a:pPr>
            <a:endParaRPr lang="pt-BR" b="1" u="sng" dirty="0"/>
          </a:p>
          <a:p>
            <a:pPr marL="0" indent="0" algn="just">
              <a:buNone/>
            </a:pPr>
            <a:r>
              <a:rPr lang="pt-BR" b="1" dirty="0">
                <a:hlinkClick r:id="rId3"/>
              </a:rPr>
              <a:t>Mais informações podem ser </a:t>
            </a:r>
            <a:r>
              <a:rPr lang="pt-BR" b="1" dirty="0">
                <a:hlinkClick r:id="rId6"/>
              </a:rPr>
              <a:t>consultadas</a:t>
            </a:r>
            <a:r>
              <a:rPr lang="pt-BR" b="1" dirty="0">
                <a:hlinkClick r:id="rId3"/>
              </a:rPr>
              <a:t> aqui</a:t>
            </a:r>
            <a:r>
              <a:rPr lang="pt-BR" b="1" dirty="0">
                <a:hlinkClick r:id="rId5"/>
              </a:rPr>
              <a:t>. </a:t>
            </a:r>
            <a:endParaRPr lang="pt-BR" dirty="0"/>
          </a:p>
          <a:p>
            <a:pPr marL="0" indent="0" algn="just">
              <a:buNone/>
            </a:pPr>
            <a:endParaRPr lang="pt-BR" b="1" u="sng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7089DF5-D7DE-194C-920C-3B0135A4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5057775" cy="644524"/>
          </a:xfrm>
        </p:spPr>
        <p:txBody>
          <a:bodyPr/>
          <a:lstStyle/>
          <a:p>
            <a:r>
              <a:rPr lang="pt-BR" spc="0" dirty="0"/>
              <a:t>Novidades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9B76C245-F27D-447D-8E45-FC199E7AB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975" y="1074738"/>
            <a:ext cx="10823575" cy="238125"/>
          </a:xfrm>
        </p:spPr>
        <p:txBody>
          <a:bodyPr/>
          <a:lstStyle/>
          <a:p>
            <a:r>
              <a:rPr lang="pt-BR" dirty="0"/>
              <a:t>Setor Elétrico </a:t>
            </a:r>
            <a:endParaRPr lang="pt-BR" spc="0" dirty="0"/>
          </a:p>
        </p:txBody>
      </p:sp>
    </p:spTree>
    <p:extLst>
      <p:ext uri="{BB962C8B-B14F-4D97-AF65-F5344CB8AC3E}">
        <p14:creationId xmlns:p14="http://schemas.microsoft.com/office/powerpoint/2010/main" val="21940877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CA8DDE-9DA0-413E-BA5C-6A14A49FB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975" y="1698176"/>
            <a:ext cx="10372725" cy="4385124"/>
          </a:xfrm>
        </p:spPr>
        <p:txBody>
          <a:bodyPr/>
          <a:lstStyle/>
          <a:p>
            <a:pPr algn="just"/>
            <a:r>
              <a:rPr lang="pt-BR" b="1" u="sng" dirty="0"/>
              <a:t>Petrobras anuncia redução de 7,1% no preço do gás natural </a:t>
            </a:r>
          </a:p>
          <a:p>
            <a:pPr marL="0" indent="0" algn="just">
              <a:buNone/>
            </a:pPr>
            <a:r>
              <a:rPr lang="pt-BR" dirty="0"/>
              <a:t>Em 19.07.2023, a Petrobras divulgou que o preço do gás natural vendido às distribuidores ficará mais barato a partir do dia 01.08.2023. O ajuste representa uma redução média de 7,1% dos preços, e faz parte de uma atualização trimestral revista em contrato. </a:t>
            </a:r>
            <a:endParaRPr lang="pt-BR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buNone/>
            </a:pPr>
            <a:endParaRPr lang="pt-BR" b="1" u="sng" dirty="0"/>
          </a:p>
          <a:p>
            <a:pPr algn="just"/>
            <a:r>
              <a:rPr lang="pt-BR" b="1" u="sng" dirty="0"/>
              <a:t>3R celebra contrato com Petrobras para processamento de gás no Espírito Santo</a:t>
            </a:r>
          </a:p>
          <a:p>
            <a:pPr marL="0" indent="0" algn="just">
              <a:buNone/>
            </a:pPr>
            <a:r>
              <a:rPr lang="pt-BR" dirty="0"/>
              <a:t>No dia 05.07.2023, a Petrobras comunicou ao mercado que assinou contrato de processamento de gás natural com a 3R </a:t>
            </a:r>
            <a:r>
              <a:rPr lang="pt-BR" dirty="0" err="1"/>
              <a:t>Petroleum</a:t>
            </a:r>
            <a:r>
              <a:rPr lang="pt-BR" dirty="0"/>
              <a:t>, para acesso da produtora privada à infraestrutura na Unidade de Tratamento de Gás Natural de Cacimbas (UTGC), em Linhares (ES).</a:t>
            </a:r>
          </a:p>
          <a:p>
            <a:pPr marL="0" indent="0" algn="just">
              <a:buNone/>
            </a:pPr>
            <a:endParaRPr lang="pt-BR" b="1" dirty="0"/>
          </a:p>
          <a:p>
            <a:pPr algn="just"/>
            <a:r>
              <a:rPr lang="pt-BR" b="1" u="sng" dirty="0"/>
              <a:t>3R e ES Gás assinam contratos de compra e venda de gás natural</a:t>
            </a:r>
          </a:p>
          <a:p>
            <a:pPr marL="0" indent="0" algn="just">
              <a:buNone/>
            </a:pPr>
            <a:r>
              <a:rPr lang="pt-BR" dirty="0"/>
              <a:t>A 3R </a:t>
            </a:r>
            <a:r>
              <a:rPr lang="pt-BR" dirty="0" err="1"/>
              <a:t>Petroleum</a:t>
            </a:r>
            <a:r>
              <a:rPr lang="pt-BR" dirty="0"/>
              <a:t> comunicou ao mercado, por meio da sua subsidiária 3R </a:t>
            </a:r>
            <a:r>
              <a:rPr lang="pt-BR" dirty="0" err="1"/>
              <a:t>Petroleum</a:t>
            </a:r>
            <a:r>
              <a:rPr lang="pt-BR" dirty="0"/>
              <a:t> Offshore, que firmou contrato para fornecimento do gás natural junto a Companhia de Gás do </a:t>
            </a:r>
            <a:r>
              <a:rPr lang="pt-BR" dirty="0" err="1"/>
              <a:t>Espírtio</a:t>
            </a:r>
            <a:r>
              <a:rPr lang="pt-BR" dirty="0"/>
              <a:t> Santo. O contrato tem vigência de 30 (trinta) meses, ou seja, até dezembro de 2025. A expectativa é de que a 3R forneça 400 mil m³/dia de gás natural produzido no Polo </a:t>
            </a:r>
            <a:r>
              <a:rPr lang="pt-BR" dirty="0" err="1"/>
              <a:t>Peroá</a:t>
            </a:r>
            <a:r>
              <a:rPr lang="pt-BR" dirty="0"/>
              <a:t>, localizado na Bacia do Espírito Santo.</a:t>
            </a:r>
          </a:p>
          <a:p>
            <a:pPr algn="just"/>
            <a:endParaRPr lang="pt-BR" b="1" u="sng" dirty="0"/>
          </a:p>
          <a:p>
            <a:pPr marL="0" indent="0" algn="just">
              <a:buNone/>
            </a:pPr>
            <a:endParaRPr lang="pt-BR" b="1" dirty="0">
              <a:hlinkClick r:id="rId3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7089DF5-D7DE-194C-920C-3B0135A4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5057775" cy="644524"/>
          </a:xfrm>
        </p:spPr>
        <p:txBody>
          <a:bodyPr/>
          <a:lstStyle/>
          <a:p>
            <a:r>
              <a:rPr lang="pt-BR" spc="0" dirty="0"/>
              <a:t>Novidades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9B76C245-F27D-447D-8E45-FC199E7AB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975" y="1074738"/>
            <a:ext cx="10823575" cy="238125"/>
          </a:xfrm>
        </p:spPr>
        <p:txBody>
          <a:bodyPr/>
          <a:lstStyle/>
          <a:p>
            <a:r>
              <a:rPr lang="pt-BR" dirty="0"/>
              <a:t>Setor de Gás Natural</a:t>
            </a:r>
            <a:endParaRPr lang="pt-BR" spc="0" dirty="0"/>
          </a:p>
        </p:txBody>
      </p:sp>
    </p:spTree>
    <p:extLst>
      <p:ext uri="{BB962C8B-B14F-4D97-AF65-F5344CB8AC3E}">
        <p14:creationId xmlns:p14="http://schemas.microsoft.com/office/powerpoint/2010/main" val="316506339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CA8DDE-9DA0-413E-BA5C-6A14A49FB6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2975" y="1698176"/>
            <a:ext cx="10372725" cy="4385124"/>
          </a:xfrm>
        </p:spPr>
        <p:txBody>
          <a:bodyPr/>
          <a:lstStyle/>
          <a:p>
            <a:pPr algn="just"/>
            <a:r>
              <a:rPr lang="pt-BR" b="1" u="sng" dirty="0" err="1"/>
              <a:t>Copergás</a:t>
            </a:r>
            <a:r>
              <a:rPr lang="pt-BR" b="1" u="sng" dirty="0"/>
              <a:t> e Petrobras assinam contrato de fornecimento de gás natural </a:t>
            </a:r>
          </a:p>
          <a:p>
            <a:pPr marL="0" indent="0" algn="just">
              <a:buNone/>
            </a:pPr>
            <a:r>
              <a:rPr lang="pt-BR" dirty="0"/>
              <a:t>No dia 03.07.2023 a Petrobras anunciou a assinatura com a </a:t>
            </a:r>
            <a:r>
              <a:rPr lang="pt-BR" dirty="0" err="1"/>
              <a:t>Copergás</a:t>
            </a:r>
            <a:r>
              <a:rPr lang="pt-BR" dirty="0"/>
              <a:t> de um contrato de compra e venda de gás natural no valor estimado de </a:t>
            </a:r>
            <a:r>
              <a:rPr lang="pt-BR" dirty="0" err="1"/>
              <a:t>R</a:t>
            </a:r>
            <a:r>
              <a:rPr lang="pt-BR" dirty="0"/>
              <a:t>$ 6,7 bilhões. A vigência do contrato será de janeiro de 2024 a dezembro de 2034. </a:t>
            </a:r>
          </a:p>
          <a:p>
            <a:pPr marL="0" indent="0" algn="just">
              <a:buNone/>
            </a:pPr>
            <a:endParaRPr lang="pt-BR" b="1" dirty="0"/>
          </a:p>
          <a:p>
            <a:pPr algn="just"/>
            <a:r>
              <a:rPr lang="pt-BR" b="1" u="sng" dirty="0"/>
              <a:t>Comgás e Petrobras assinam contratos de distribuição de gás natural</a:t>
            </a:r>
          </a:p>
          <a:p>
            <a:pPr marL="0" indent="0" algn="just">
              <a:buNone/>
            </a:pPr>
            <a:r>
              <a:rPr lang="pt-BR" dirty="0"/>
              <a:t>A Petrobras assinou novo contrato de gás natural, no valor de </a:t>
            </a:r>
            <a:r>
              <a:rPr lang="pt-BR" dirty="0" err="1"/>
              <a:t>R</a:t>
            </a:r>
            <a:r>
              <a:rPr lang="pt-BR" dirty="0"/>
              <a:t>$ 56 bilhões, com a Companhia de Gás de São Paulo (Comgás). A vigência é de 10 anos,  a partir de janeiro de 2024. O contrato visa o suprimento de gás para atendimento ao mercado cativo da distribuidora, no estado de São Paulo. </a:t>
            </a:r>
          </a:p>
          <a:p>
            <a:pPr marL="0" indent="0" algn="just">
              <a:buNone/>
            </a:pPr>
            <a:endParaRPr lang="pt-BR" b="1" u="sng" dirty="0"/>
          </a:p>
          <a:p>
            <a:pPr algn="just"/>
            <a:r>
              <a:rPr lang="pt-BR" b="1" u="sng" dirty="0" err="1"/>
              <a:t>Energisa</a:t>
            </a:r>
            <a:r>
              <a:rPr lang="pt-BR" b="1" u="sng" dirty="0"/>
              <a:t> acerta compra de 83,33% do capital social da </a:t>
            </a:r>
            <a:r>
              <a:rPr lang="pt-BR" b="1" u="sng" dirty="0" err="1"/>
              <a:t>Agric</a:t>
            </a:r>
            <a:endParaRPr lang="pt-BR" b="1" u="sng" dirty="0"/>
          </a:p>
          <a:p>
            <a:pPr marL="0" indent="0" algn="just">
              <a:buNone/>
            </a:pPr>
            <a:endParaRPr lang="pt-BR" b="1" u="sng" dirty="0"/>
          </a:p>
          <a:p>
            <a:pPr marL="0" indent="0" algn="just">
              <a:buNone/>
            </a:pPr>
            <a:r>
              <a:rPr lang="pt-BR" dirty="0"/>
              <a:t>No dia 07.08.2023, a </a:t>
            </a:r>
            <a:r>
              <a:rPr lang="pt-BR" dirty="0" err="1"/>
              <a:t>Energisa</a:t>
            </a:r>
            <a:r>
              <a:rPr lang="pt-BR" dirty="0"/>
              <a:t> passou a ser titular de 83,33% do capital social da </a:t>
            </a:r>
            <a:r>
              <a:rPr lang="pt-BR" dirty="0" err="1"/>
              <a:t>Agric</a:t>
            </a:r>
            <a:r>
              <a:rPr lang="pt-BR" dirty="0"/>
              <a:t> Adubos e Gestão de </a:t>
            </a:r>
            <a:r>
              <a:rPr lang="pt-BR" dirty="0" err="1"/>
              <a:t>Resíuos</a:t>
            </a:r>
            <a:r>
              <a:rPr lang="pt-BR" dirty="0"/>
              <a:t> </a:t>
            </a:r>
            <a:r>
              <a:rPr lang="pt-BR" dirty="0" err="1"/>
              <a:t>Indistriais</a:t>
            </a:r>
            <a:r>
              <a:rPr lang="pt-BR" dirty="0"/>
              <a:t>. A aquisição do controle da </a:t>
            </a:r>
            <a:r>
              <a:rPr lang="pt-BR" dirty="0" err="1"/>
              <a:t>Agric</a:t>
            </a:r>
            <a:r>
              <a:rPr lang="pt-BR" dirty="0"/>
              <a:t> foi consumada por meio do pagamento de </a:t>
            </a:r>
            <a:r>
              <a:rPr lang="pt-BR" dirty="0" err="1"/>
              <a:t>R</a:t>
            </a:r>
            <a:r>
              <a:rPr lang="pt-BR" dirty="0"/>
              <a:t>$ 6,5 milhões e de um aporte de capital na sociedade no montante de </a:t>
            </a:r>
            <a:r>
              <a:rPr lang="pt-BR" dirty="0" err="1"/>
              <a:t>R</a:t>
            </a:r>
            <a:r>
              <a:rPr lang="pt-BR" dirty="0"/>
              <a:t>$ 53,5 milhões. </a:t>
            </a:r>
          </a:p>
          <a:p>
            <a:pPr algn="just"/>
            <a:endParaRPr lang="pt-BR" b="1" dirty="0"/>
          </a:p>
          <a:p>
            <a:pPr marL="0" indent="0" algn="just">
              <a:buNone/>
            </a:pPr>
            <a:endParaRPr lang="pt-BR" b="1" dirty="0">
              <a:hlinkClick r:id="rId3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7089DF5-D7DE-194C-920C-3B0135A4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5057775" cy="644524"/>
          </a:xfrm>
        </p:spPr>
        <p:txBody>
          <a:bodyPr/>
          <a:lstStyle/>
          <a:p>
            <a:r>
              <a:rPr lang="pt-BR" spc="0" dirty="0"/>
              <a:t>Novidades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9B76C245-F27D-447D-8E45-FC199E7ABF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975" y="1074738"/>
            <a:ext cx="10823575" cy="238125"/>
          </a:xfrm>
        </p:spPr>
        <p:txBody>
          <a:bodyPr/>
          <a:lstStyle/>
          <a:p>
            <a:r>
              <a:rPr lang="pt-BR" dirty="0"/>
              <a:t>Setor de Gás Natural</a:t>
            </a:r>
            <a:endParaRPr lang="pt-BR" spc="0" dirty="0"/>
          </a:p>
        </p:txBody>
      </p:sp>
    </p:spTree>
    <p:extLst>
      <p:ext uri="{BB962C8B-B14F-4D97-AF65-F5344CB8AC3E}">
        <p14:creationId xmlns:p14="http://schemas.microsoft.com/office/powerpoint/2010/main" val="33430705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7F88FBA-726A-4064-BCDD-355FB525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051" y="3039063"/>
            <a:ext cx="6731899" cy="873718"/>
          </a:xfrm>
        </p:spPr>
        <p:txBody>
          <a:bodyPr/>
          <a:lstStyle/>
          <a:p>
            <a:r>
              <a:rPr lang="pt-BR" dirty="0"/>
              <a:t>Participação Pública</a:t>
            </a:r>
            <a:br>
              <a:rPr lang="pt-BR" dirty="0"/>
            </a:br>
            <a:r>
              <a:rPr lang="pt-BR" dirty="0"/>
              <a:t>Consultas e Audiências Públicas</a:t>
            </a:r>
          </a:p>
        </p:txBody>
      </p:sp>
    </p:spTree>
    <p:extLst>
      <p:ext uri="{BB962C8B-B14F-4D97-AF65-F5344CB8AC3E}">
        <p14:creationId xmlns:p14="http://schemas.microsoft.com/office/powerpoint/2010/main" val="1737054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CASTRO BARROS">
      <a:dk1>
        <a:srgbClr val="6B6864"/>
      </a:dk1>
      <a:lt1>
        <a:srgbClr val="FFFFFF"/>
      </a:lt1>
      <a:dk2>
        <a:srgbClr val="F3F3F3"/>
      </a:dk2>
      <a:lt2>
        <a:srgbClr val="FFFFFF"/>
      </a:lt2>
      <a:accent1>
        <a:srgbClr val="522828"/>
      </a:accent1>
      <a:accent2>
        <a:srgbClr val="AB5354"/>
      </a:accent2>
      <a:accent3>
        <a:srgbClr val="A5A5A5"/>
      </a:accent3>
      <a:accent4>
        <a:srgbClr val="6B6864"/>
      </a:accent4>
      <a:accent5>
        <a:srgbClr val="FEE599"/>
      </a:accent5>
      <a:accent6>
        <a:srgbClr val="BF9000"/>
      </a:accent6>
      <a:hlink>
        <a:srgbClr val="4A2739"/>
      </a:hlink>
      <a:folHlink>
        <a:srgbClr val="52282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 D O C S ! 1 1 1 0 7 5 9 . 1 < / d o c u m e n t i d >  
     < s e n d e r i d > S C H E I L A . C H A V E S < / s e n d e r i d >  
     < s e n d e r e m a i l > S C H E I L A . C H A V E S @ C A S T R O B A R R O S . C O M . B R < / s e n d e r e m a i l >  
     < l a s t m o d i f i e d > 2 0 2 3 - 0 8 - 1 6 T 1 2 : 4 6 : 2 1 . 0 0 0 0 0 0 0 - 0 3 : 0 0 < / l a s t m o d i f i e d >  
     < d a t a b a s e > D O C S 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2203</TotalTime>
  <Words>1360</Words>
  <Application>Microsoft Office PowerPoint</Application>
  <PresentationFormat>Widescreen</PresentationFormat>
  <Paragraphs>86</Paragraphs>
  <Slides>11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Trebuchet MS</vt:lpstr>
      <vt:lpstr>Tema do Office</vt:lpstr>
      <vt:lpstr>Apresentação do PowerPoint</vt:lpstr>
      <vt:lpstr>Legislação e Regulação</vt:lpstr>
      <vt:lpstr>Legislação e Regulação</vt:lpstr>
      <vt:lpstr>Novidades no Setor Elétrico e  no Setor de Gás Natural </vt:lpstr>
      <vt:lpstr>Novidades</vt:lpstr>
      <vt:lpstr>Novidades</vt:lpstr>
      <vt:lpstr>Novidades</vt:lpstr>
      <vt:lpstr>Novidades</vt:lpstr>
      <vt:lpstr>Participação Pública Consultas e Audiências Públicas</vt:lpstr>
      <vt:lpstr>Consultas e Audiências Públicas - Em andamento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radiopc</dc:creator>
  <cp:lastModifiedBy>Scheila Chaves</cp:lastModifiedBy>
  <cp:revision>123</cp:revision>
  <dcterms:created xsi:type="dcterms:W3CDTF">2019-01-18T12:32:57Z</dcterms:created>
  <dcterms:modified xsi:type="dcterms:W3CDTF">2023-08-16T15:46:21Z</dcterms:modified>
</cp:coreProperties>
</file>